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256" r:id="rId2"/>
    <p:sldId id="257" r:id="rId3"/>
    <p:sldId id="258" r:id="rId4"/>
    <p:sldId id="272" r:id="rId5"/>
    <p:sldId id="259" r:id="rId6"/>
    <p:sldId id="274" r:id="rId7"/>
    <p:sldId id="260" r:id="rId8"/>
    <p:sldId id="275" r:id="rId9"/>
    <p:sldId id="264" r:id="rId10"/>
    <p:sldId id="265" r:id="rId11"/>
    <p:sldId id="262" r:id="rId12"/>
    <p:sldId id="263" r:id="rId13"/>
    <p:sldId id="266" r:id="rId14"/>
    <p:sldId id="273" r:id="rId15"/>
    <p:sldId id="267" r:id="rId16"/>
    <p:sldId id="268" r:id="rId17"/>
    <p:sldId id="269" r:id="rId18"/>
    <p:sldId id="270" r:id="rId19"/>
    <p:sldId id="271" r:id="rId20"/>
  </p:sldIdLst>
  <p:sldSz cx="9144000" cy="6858000" type="screen4x3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26B3EC2-B18B-47B0-AD6C-73D3BFDB68B4}" v="12" dt="2020-01-28T16:44:51.857"/>
    <p1510:client id="{DE7A39D0-ECD1-408A-9465-4610462ED633}" v="264" dt="2020-01-28T11:09:16.612"/>
  </p1510:revLst>
</p1510:revInfo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CADCD8"/>
          </a:solidFill>
        </a:fill>
      </a:tcStyle>
    </a:wholeTbl>
    <a:band2H>
      <a:tcTxStyle/>
      <a:tcStyle>
        <a:tcBdr/>
        <a:fill>
          <a:solidFill>
            <a:srgbClr val="E6EEEC"/>
          </a:solidFill>
        </a:fill>
      </a:tcStyle>
    </a:band2H>
    <a:firstCol>
      <a:tcTxStyle b="on" i="off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3">
              <a:lumOff val="44000"/>
            </a:schemeClr>
          </a:solidFill>
        </a:fill>
      </a:tcStyle>
    </a:wholeTbl>
    <a:band2H>
      <a:tcTxStyle/>
      <a:tcStyle>
        <a:tcBdr/>
        <a:fill>
          <a:solidFill>
            <a:schemeClr val="accent3">
              <a:lumOff val="44000"/>
            </a:schemeClr>
          </a:solidFill>
        </a:fill>
      </a:tcStyle>
    </a:band2H>
    <a:firstCol>
      <a:tcTxStyle b="on" i="off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3">
              <a:lumOff val="44000"/>
            </a:schemeClr>
          </a:solidFill>
        </a:fill>
      </a:tcStyle>
    </a:firstCol>
    <a:lastRow>
      <a:tcTxStyle b="on" i="off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3">
              <a:lumOff val="44000"/>
            </a:schemeClr>
          </a:solidFill>
        </a:fill>
      </a:tcStyle>
    </a:lastRow>
    <a:firstRow>
      <a:tcTxStyle b="on" i="off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3">
              <a:lumOff val="44000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CDD0DD"/>
          </a:solidFill>
        </a:fill>
      </a:tcStyle>
    </a:wholeTbl>
    <a:band2H>
      <a:tcTxStyle/>
      <a:tcStyle>
        <a:tcBdr/>
        <a:fill>
          <a:solidFill>
            <a:srgbClr val="E8E9EF"/>
          </a:solidFill>
        </a:fill>
      </a:tcStyle>
    </a:band2H>
    <a:firstCol>
      <a:tcTxStyle b="on" i="off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chemeClr val="accent3">
              <a:lumOff val="44000"/>
            </a:schemeClr>
          </a:solidFill>
        </a:fill>
      </a:tcStyle>
    </a:band2H>
    <a:firstCol>
      <a:tcTxStyle b="on" i="off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3">
              <a:lumOff val="44000"/>
            </a:schemeClr>
          </a:solidFill>
        </a:fill>
      </a:tcStyle>
    </a:lastRow>
    <a:firstRow>
      <a:tcTxStyle b="on" i="off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chemeClr val="accent3">
              <a:lumOff val="44000"/>
            </a:schemeClr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809" autoAdjust="0"/>
    <p:restoredTop sz="94660"/>
  </p:normalViewPr>
  <p:slideViewPr>
    <p:cSldViewPr snapToGrid="0">
      <p:cViewPr varScale="1">
        <p:scale>
          <a:sx n="81" d="100"/>
          <a:sy n="81" d="100"/>
        </p:scale>
        <p:origin x="148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i Braungardt" userId="231c0db5e7726deb" providerId="LiveId" clId="{726B3EC2-B18B-47B0-AD6C-73D3BFDB68B4}"/>
    <pc:docChg chg="undo custSel delSld modSld">
      <pc:chgData name="Kai Braungardt" userId="231c0db5e7726deb" providerId="LiveId" clId="{726B3EC2-B18B-47B0-AD6C-73D3BFDB68B4}" dt="2020-01-28T11:28:20.665" v="65" actId="2696"/>
      <pc:docMkLst>
        <pc:docMk/>
      </pc:docMkLst>
      <pc:sldChg chg="addSp modSp">
        <pc:chgData name="Kai Braungardt" userId="231c0db5e7726deb" providerId="LiveId" clId="{726B3EC2-B18B-47B0-AD6C-73D3BFDB68B4}" dt="2020-01-28T11:26:00.120" v="25" actId="1076"/>
        <pc:sldMkLst>
          <pc:docMk/>
          <pc:sldMk cId="0" sldId="259"/>
        </pc:sldMkLst>
        <pc:spChg chg="add mod">
          <ac:chgData name="Kai Braungardt" userId="231c0db5e7726deb" providerId="LiveId" clId="{726B3EC2-B18B-47B0-AD6C-73D3BFDB68B4}" dt="2020-01-28T11:26:00.120" v="25" actId="1076"/>
          <ac:spMkLst>
            <pc:docMk/>
            <pc:sldMk cId="0" sldId="259"/>
            <ac:spMk id="2" creationId="{5779FF4E-0602-4D92-A0C5-638EE5A86871}"/>
          </ac:spMkLst>
        </pc:spChg>
      </pc:sldChg>
      <pc:sldChg chg="addSp modSp">
        <pc:chgData name="Kai Braungardt" userId="231c0db5e7726deb" providerId="LiveId" clId="{726B3EC2-B18B-47B0-AD6C-73D3BFDB68B4}" dt="2020-01-28T11:25:05.418" v="13" actId="1076"/>
        <pc:sldMkLst>
          <pc:docMk/>
          <pc:sldMk cId="0" sldId="260"/>
        </pc:sldMkLst>
        <pc:spChg chg="add mod">
          <ac:chgData name="Kai Braungardt" userId="231c0db5e7726deb" providerId="LiveId" clId="{726B3EC2-B18B-47B0-AD6C-73D3BFDB68B4}" dt="2020-01-28T11:25:05.418" v="13" actId="1076"/>
          <ac:spMkLst>
            <pc:docMk/>
            <pc:sldMk cId="0" sldId="260"/>
            <ac:spMk id="2" creationId="{D573B23B-4274-44EF-BF06-2D004D812932}"/>
          </ac:spMkLst>
        </pc:spChg>
      </pc:sldChg>
      <pc:sldChg chg="addSp delSp modSp">
        <pc:chgData name="Kai Braungardt" userId="231c0db5e7726deb" providerId="LiveId" clId="{726B3EC2-B18B-47B0-AD6C-73D3BFDB68B4}" dt="2020-01-28T11:27:08.075" v="45" actId="1076"/>
        <pc:sldMkLst>
          <pc:docMk/>
          <pc:sldMk cId="0" sldId="261"/>
        </pc:sldMkLst>
        <pc:spChg chg="add mod">
          <ac:chgData name="Kai Braungardt" userId="231c0db5e7726deb" providerId="LiveId" clId="{726B3EC2-B18B-47B0-AD6C-73D3BFDB68B4}" dt="2020-01-28T11:27:08.075" v="45" actId="1076"/>
          <ac:spMkLst>
            <pc:docMk/>
            <pc:sldMk cId="0" sldId="261"/>
            <ac:spMk id="2" creationId="{39A99736-DDC9-4EAC-8F16-E7F8DCA06BAA}"/>
          </ac:spMkLst>
        </pc:spChg>
        <pc:spChg chg="add del mod">
          <ac:chgData name="Kai Braungardt" userId="231c0db5e7726deb" providerId="LiveId" clId="{726B3EC2-B18B-47B0-AD6C-73D3BFDB68B4}" dt="2020-01-28T11:27:03.867" v="44"/>
          <ac:spMkLst>
            <pc:docMk/>
            <pc:sldMk cId="0" sldId="261"/>
            <ac:spMk id="3" creationId="{1B23BC85-CD04-4ED8-A722-8287025664B9}"/>
          </ac:spMkLst>
        </pc:spChg>
      </pc:sldChg>
      <pc:sldChg chg="modSp del">
        <pc:chgData name="Kai Braungardt" userId="231c0db5e7726deb" providerId="LiveId" clId="{726B3EC2-B18B-47B0-AD6C-73D3BFDB68B4}" dt="2020-01-28T11:28:20.665" v="65" actId="2696"/>
        <pc:sldMkLst>
          <pc:docMk/>
          <pc:sldMk cId="1797948521" sldId="274"/>
        </pc:sldMkLst>
        <pc:spChg chg="mod">
          <ac:chgData name="Kai Braungardt" userId="231c0db5e7726deb" providerId="LiveId" clId="{726B3EC2-B18B-47B0-AD6C-73D3BFDB68B4}" dt="2020-01-28T11:27:35.752" v="64" actId="20577"/>
          <ac:spMkLst>
            <pc:docMk/>
            <pc:sldMk cId="1797948521" sldId="274"/>
            <ac:spMk id="3" creationId="{683EEF3D-403B-4042-99C1-7574FACA743C}"/>
          </ac:spMkLst>
        </pc:spChg>
      </pc:sldChg>
    </pc:docChg>
  </pc:docChgLst>
  <pc:docChgLst>
    <pc:chgData name="Moritz Gimpel-Henning" userId="f79543f5d8e2653f" providerId="LiveId" clId="{DE7A39D0-ECD1-408A-9465-4610462ED633}"/>
    <pc:docChg chg="undo custSel addSld modSld sldOrd">
      <pc:chgData name="Moritz Gimpel-Henning" userId="f79543f5d8e2653f" providerId="LiveId" clId="{DE7A39D0-ECD1-408A-9465-4610462ED633}" dt="2020-01-28T11:09:16.612" v="1242"/>
      <pc:docMkLst>
        <pc:docMk/>
      </pc:docMkLst>
      <pc:sldChg chg="ord">
        <pc:chgData name="Moritz Gimpel-Henning" userId="f79543f5d8e2653f" providerId="LiveId" clId="{DE7A39D0-ECD1-408A-9465-4610462ED633}" dt="2020-01-28T10:49:12.172" v="1011"/>
        <pc:sldMkLst>
          <pc:docMk/>
          <pc:sldMk cId="0" sldId="262"/>
        </pc:sldMkLst>
      </pc:sldChg>
      <pc:sldChg chg="addSp delSp modSp ord modAnim">
        <pc:chgData name="Moritz Gimpel-Henning" userId="f79543f5d8e2653f" providerId="LiveId" clId="{DE7A39D0-ECD1-408A-9465-4610462ED633}" dt="2020-01-28T11:06:22.312" v="1224"/>
        <pc:sldMkLst>
          <pc:docMk/>
          <pc:sldMk cId="0" sldId="263"/>
        </pc:sldMkLst>
        <pc:spChg chg="add del mod">
          <ac:chgData name="Moritz Gimpel-Henning" userId="f79543f5d8e2653f" providerId="LiveId" clId="{DE7A39D0-ECD1-408A-9465-4610462ED633}" dt="2020-01-28T10:15:28.952" v="367" actId="478"/>
          <ac:spMkLst>
            <pc:docMk/>
            <pc:sldMk cId="0" sldId="263"/>
            <ac:spMk id="2" creationId="{8CB8CA18-D9A4-4CA3-9DDE-7889E1C3015C}"/>
          </ac:spMkLst>
        </pc:spChg>
        <pc:spChg chg="add del mod">
          <ac:chgData name="Moritz Gimpel-Henning" userId="f79543f5d8e2653f" providerId="LiveId" clId="{DE7A39D0-ECD1-408A-9465-4610462ED633}" dt="2020-01-28T10:15:05.394" v="363" actId="478"/>
          <ac:spMkLst>
            <pc:docMk/>
            <pc:sldMk cId="0" sldId="263"/>
            <ac:spMk id="3" creationId="{810E62B4-A507-450E-BFCD-FD9C58E943E6}"/>
          </ac:spMkLst>
        </pc:spChg>
        <pc:spChg chg="add del mod">
          <ac:chgData name="Moritz Gimpel-Henning" userId="f79543f5d8e2653f" providerId="LiveId" clId="{DE7A39D0-ECD1-408A-9465-4610462ED633}" dt="2020-01-28T10:15:10.091" v="365" actId="478"/>
          <ac:spMkLst>
            <pc:docMk/>
            <pc:sldMk cId="0" sldId="263"/>
            <ac:spMk id="8" creationId="{0AA9079E-D47E-418F-A3B2-55953EE818D1}"/>
          </ac:spMkLst>
        </pc:spChg>
        <pc:spChg chg="add del mod">
          <ac:chgData name="Moritz Gimpel-Henning" userId="f79543f5d8e2653f" providerId="LiveId" clId="{DE7A39D0-ECD1-408A-9465-4610462ED633}" dt="2020-01-28T10:15:26.261" v="366" actId="478"/>
          <ac:spMkLst>
            <pc:docMk/>
            <pc:sldMk cId="0" sldId="263"/>
            <ac:spMk id="9" creationId="{DC76AD53-837A-462B-A7B1-79FEAED23622}"/>
          </ac:spMkLst>
        </pc:spChg>
        <pc:spChg chg="add del mod">
          <ac:chgData name="Moritz Gimpel-Henning" userId="f79543f5d8e2653f" providerId="LiveId" clId="{DE7A39D0-ECD1-408A-9465-4610462ED633}" dt="2020-01-28T10:15:08.801" v="364" actId="478"/>
          <ac:spMkLst>
            <pc:docMk/>
            <pc:sldMk cId="0" sldId="263"/>
            <ac:spMk id="10" creationId="{0331FCE5-E80E-49EE-B797-0C48BF4DEFEF}"/>
          </ac:spMkLst>
        </pc:spChg>
        <pc:spChg chg="mod">
          <ac:chgData name="Moritz Gimpel-Henning" userId="f79543f5d8e2653f" providerId="LiveId" clId="{DE7A39D0-ECD1-408A-9465-4610462ED633}" dt="2020-01-28T09:38:38.130" v="4"/>
          <ac:spMkLst>
            <pc:docMk/>
            <pc:sldMk cId="0" sldId="263"/>
            <ac:spMk id="181" creationId="{00000000-0000-0000-0000-000000000000}"/>
          </ac:spMkLst>
        </pc:spChg>
        <pc:spChg chg="mod">
          <ac:chgData name="Moritz Gimpel-Henning" userId="f79543f5d8e2653f" providerId="LiveId" clId="{DE7A39D0-ECD1-408A-9465-4610462ED633}" dt="2020-01-28T10:35:11.648" v="683" actId="20577"/>
          <ac:spMkLst>
            <pc:docMk/>
            <pc:sldMk cId="0" sldId="263"/>
            <ac:spMk id="182" creationId="{00000000-0000-0000-0000-000000000000}"/>
          </ac:spMkLst>
        </pc:spChg>
        <pc:spChg chg="mod">
          <ac:chgData name="Moritz Gimpel-Henning" userId="f79543f5d8e2653f" providerId="LiveId" clId="{DE7A39D0-ECD1-408A-9465-4610462ED633}" dt="2020-01-28T09:38:25.656" v="3"/>
          <ac:spMkLst>
            <pc:docMk/>
            <pc:sldMk cId="0" sldId="263"/>
            <ac:spMk id="184" creationId="{00000000-0000-0000-0000-000000000000}"/>
          </ac:spMkLst>
        </pc:spChg>
      </pc:sldChg>
      <pc:sldChg chg="ord">
        <pc:chgData name="Moritz Gimpel-Henning" userId="f79543f5d8e2653f" providerId="LiveId" clId="{DE7A39D0-ECD1-408A-9465-4610462ED633}" dt="2020-01-28T10:48:22.412" v="1005"/>
        <pc:sldMkLst>
          <pc:docMk/>
          <pc:sldMk cId="0" sldId="264"/>
        </pc:sldMkLst>
      </pc:sldChg>
      <pc:sldChg chg="modSp ord modAnim">
        <pc:chgData name="Moritz Gimpel-Henning" userId="f79543f5d8e2653f" providerId="LiveId" clId="{DE7A39D0-ECD1-408A-9465-4610462ED633}" dt="2020-01-28T11:04:43.292" v="1217"/>
        <pc:sldMkLst>
          <pc:docMk/>
          <pc:sldMk cId="0" sldId="265"/>
        </pc:sldMkLst>
        <pc:spChg chg="mod">
          <ac:chgData name="Moritz Gimpel-Henning" userId="f79543f5d8e2653f" providerId="LiveId" clId="{DE7A39D0-ECD1-408A-9465-4610462ED633}" dt="2020-01-28T10:41:20.922" v="847" actId="20577"/>
          <ac:spMkLst>
            <pc:docMk/>
            <pc:sldMk cId="0" sldId="265"/>
            <ac:spMk id="193" creationId="{00000000-0000-0000-0000-000000000000}"/>
          </ac:spMkLst>
        </pc:spChg>
      </pc:sldChg>
      <pc:sldChg chg="modSp modAnim">
        <pc:chgData name="Moritz Gimpel-Henning" userId="f79543f5d8e2653f" providerId="LiveId" clId="{DE7A39D0-ECD1-408A-9465-4610462ED633}" dt="2020-01-28T11:06:59.384" v="1230"/>
        <pc:sldMkLst>
          <pc:docMk/>
          <pc:sldMk cId="0" sldId="268"/>
        </pc:sldMkLst>
        <pc:spChg chg="mod">
          <ac:chgData name="Moritz Gimpel-Henning" userId="f79543f5d8e2653f" providerId="LiveId" clId="{DE7A39D0-ECD1-408A-9465-4610462ED633}" dt="2020-01-28T10:59:05.872" v="1165" actId="20577"/>
          <ac:spMkLst>
            <pc:docMk/>
            <pc:sldMk cId="0" sldId="268"/>
            <ac:spMk id="213" creationId="{00000000-0000-0000-0000-000000000000}"/>
          </ac:spMkLst>
        </pc:spChg>
      </pc:sldChg>
      <pc:sldChg chg="modSp modAnim">
        <pc:chgData name="Moritz Gimpel-Henning" userId="f79543f5d8e2653f" providerId="LiveId" clId="{DE7A39D0-ECD1-408A-9465-4610462ED633}" dt="2020-01-28T11:09:16.612" v="1242"/>
        <pc:sldMkLst>
          <pc:docMk/>
          <pc:sldMk cId="0" sldId="269"/>
        </pc:sldMkLst>
        <pc:spChg chg="mod">
          <ac:chgData name="Moritz Gimpel-Henning" userId="f79543f5d8e2653f" providerId="LiveId" clId="{DE7A39D0-ECD1-408A-9465-4610462ED633}" dt="2020-01-28T10:53:09.267" v="1025" actId="14100"/>
          <ac:spMkLst>
            <pc:docMk/>
            <pc:sldMk cId="0" sldId="269"/>
            <ac:spMk id="221" creationId="{00000000-0000-0000-0000-000000000000}"/>
          </ac:spMkLst>
        </pc:spChg>
        <pc:spChg chg="mod">
          <ac:chgData name="Moritz Gimpel-Henning" userId="f79543f5d8e2653f" providerId="LiveId" clId="{DE7A39D0-ECD1-408A-9465-4610462ED633}" dt="2020-01-28T10:53:48.302" v="1030" actId="1076"/>
          <ac:spMkLst>
            <pc:docMk/>
            <pc:sldMk cId="0" sldId="269"/>
            <ac:spMk id="222" creationId="{00000000-0000-0000-0000-000000000000}"/>
          </ac:spMkLst>
        </pc:spChg>
        <pc:spChg chg="mod">
          <ac:chgData name="Moritz Gimpel-Henning" userId="f79543f5d8e2653f" providerId="LiveId" clId="{DE7A39D0-ECD1-408A-9465-4610462ED633}" dt="2020-01-28T10:53:35.742" v="1028" actId="404"/>
          <ac:spMkLst>
            <pc:docMk/>
            <pc:sldMk cId="0" sldId="269"/>
            <ac:spMk id="223" creationId="{00000000-0000-0000-0000-000000000000}"/>
          </ac:spMkLst>
        </pc:spChg>
        <pc:spChg chg="mod">
          <ac:chgData name="Moritz Gimpel-Henning" userId="f79543f5d8e2653f" providerId="LiveId" clId="{DE7A39D0-ECD1-408A-9465-4610462ED633}" dt="2020-01-28T10:52:04.594" v="1024" actId="1076"/>
          <ac:spMkLst>
            <pc:docMk/>
            <pc:sldMk cId="0" sldId="269"/>
            <ac:spMk id="224" creationId="{00000000-0000-0000-0000-000000000000}"/>
          </ac:spMkLst>
        </pc:spChg>
        <pc:graphicFrameChg chg="mod modGraphic">
          <ac:chgData name="Moritz Gimpel-Henning" userId="f79543f5d8e2653f" providerId="LiveId" clId="{DE7A39D0-ECD1-408A-9465-4610462ED633}" dt="2020-01-28T10:57:00.076" v="1105" actId="20577"/>
          <ac:graphicFrameMkLst>
            <pc:docMk/>
            <pc:sldMk cId="0" sldId="269"/>
            <ac:graphicFrameMk id="218" creationId="{00000000-0000-0000-0000-000000000000}"/>
          </ac:graphicFrameMkLst>
        </pc:graphicFrameChg>
      </pc:sldChg>
      <pc:sldChg chg="modSp">
        <pc:chgData name="Moritz Gimpel-Henning" userId="f79543f5d8e2653f" providerId="LiveId" clId="{DE7A39D0-ECD1-408A-9465-4610462ED633}" dt="2020-01-28T10:58:11.702" v="1163" actId="20577"/>
        <pc:sldMkLst>
          <pc:docMk/>
          <pc:sldMk cId="0" sldId="271"/>
        </pc:sldMkLst>
        <pc:spChg chg="mod">
          <ac:chgData name="Moritz Gimpel-Henning" userId="f79543f5d8e2653f" providerId="LiveId" clId="{DE7A39D0-ECD1-408A-9465-4610462ED633}" dt="2020-01-28T10:58:11.702" v="1163" actId="20577"/>
          <ac:spMkLst>
            <pc:docMk/>
            <pc:sldMk cId="0" sldId="271"/>
            <ac:spMk id="240" creationId="{00000000-0000-0000-0000-000000000000}"/>
          </ac:spMkLst>
        </pc:spChg>
      </pc:sldChg>
      <pc:sldChg chg="addSp delSp modSp add">
        <pc:chgData name="Moritz Gimpel-Henning" userId="f79543f5d8e2653f" providerId="LiveId" clId="{DE7A39D0-ECD1-408A-9465-4610462ED633}" dt="2020-01-28T10:31:09.661" v="664" actId="12269"/>
        <pc:sldMkLst>
          <pc:docMk/>
          <pc:sldMk cId="2570222448" sldId="272"/>
        </pc:sldMkLst>
        <pc:spChg chg="mod">
          <ac:chgData name="Moritz Gimpel-Henning" userId="f79543f5d8e2653f" providerId="LiveId" clId="{DE7A39D0-ECD1-408A-9465-4610462ED633}" dt="2020-01-28T10:17:11.553" v="385" actId="20577"/>
          <ac:spMkLst>
            <pc:docMk/>
            <pc:sldMk cId="2570222448" sldId="272"/>
            <ac:spMk id="2" creationId="{C1A2A302-2BD7-45F4-BCA9-52997D80FB3B}"/>
          </ac:spMkLst>
        </pc:spChg>
        <pc:spChg chg="mod">
          <ac:chgData name="Moritz Gimpel-Henning" userId="f79543f5d8e2653f" providerId="LiveId" clId="{DE7A39D0-ECD1-408A-9465-4610462ED633}" dt="2020-01-28T10:23:58.991" v="533" actId="5793"/>
          <ac:spMkLst>
            <pc:docMk/>
            <pc:sldMk cId="2570222448" sldId="272"/>
            <ac:spMk id="3" creationId="{1A870EE4-436B-408F-A131-97C5FAC6BA41}"/>
          </ac:spMkLst>
        </pc:spChg>
        <pc:spChg chg="add del mod">
          <ac:chgData name="Moritz Gimpel-Henning" userId="f79543f5d8e2653f" providerId="LiveId" clId="{DE7A39D0-ECD1-408A-9465-4610462ED633}" dt="2020-01-28T10:30:29.882" v="662" actId="11529"/>
          <ac:spMkLst>
            <pc:docMk/>
            <pc:sldMk cId="2570222448" sldId="272"/>
            <ac:spMk id="14" creationId="{13B73FD0-A978-4B79-9644-BCECC8F8ED1B}"/>
          </ac:spMkLst>
        </pc:spChg>
        <pc:grpChg chg="mod">
          <ac:chgData name="Moritz Gimpel-Henning" userId="f79543f5d8e2653f" providerId="LiveId" clId="{DE7A39D0-ECD1-408A-9465-4610462ED633}" dt="2020-01-28T10:30:30.691" v="663" actId="18245"/>
          <ac:grpSpMkLst>
            <pc:docMk/>
            <pc:sldMk cId="2570222448" sldId="272"/>
            <ac:grpSpMk id="8" creationId="{1BE08E25-919A-489F-8335-975AB90D147F}"/>
          </ac:grpSpMkLst>
        </pc:grpChg>
        <pc:graphicFrameChg chg="add del mod">
          <ac:chgData name="Moritz Gimpel-Henning" userId="f79543f5d8e2653f" providerId="LiveId" clId="{DE7A39D0-ECD1-408A-9465-4610462ED633}" dt="2020-01-28T10:21:15.841" v="390" actId="1032"/>
          <ac:graphicFrameMkLst>
            <pc:docMk/>
            <pc:sldMk cId="2570222448" sldId="272"/>
            <ac:graphicFrameMk id="4" creationId="{1346F65B-BF79-4202-980E-10B45F7AE002}"/>
          </ac:graphicFrameMkLst>
        </pc:graphicFrameChg>
        <pc:graphicFrameChg chg="add del mod">
          <ac:chgData name="Moritz Gimpel-Henning" userId="f79543f5d8e2653f" providerId="LiveId" clId="{DE7A39D0-ECD1-408A-9465-4610462ED633}" dt="2020-01-28T10:22:10.091" v="397" actId="1032"/>
          <ac:graphicFrameMkLst>
            <pc:docMk/>
            <pc:sldMk cId="2570222448" sldId="272"/>
            <ac:graphicFrameMk id="5" creationId="{839DF85F-BCA9-4AB5-B328-502726E6A404}"/>
          </ac:graphicFrameMkLst>
        </pc:graphicFrameChg>
        <pc:graphicFrameChg chg="add del mod">
          <ac:chgData name="Moritz Gimpel-Henning" userId="f79543f5d8e2653f" providerId="LiveId" clId="{DE7A39D0-ECD1-408A-9465-4610462ED633}" dt="2020-01-28T10:31:09.661" v="664" actId="12269"/>
          <ac:graphicFrameMkLst>
            <pc:docMk/>
            <pc:sldMk cId="2570222448" sldId="272"/>
            <ac:graphicFrameMk id="6" creationId="{30638AA0-6E24-4EF0-82EC-10AEE783381B}"/>
          </ac:graphicFrameMkLst>
        </pc:graphicFrameChg>
        <pc:graphicFrameChg chg="add del mod">
          <ac:chgData name="Moritz Gimpel-Henning" userId="f79543f5d8e2653f" providerId="LiveId" clId="{DE7A39D0-ECD1-408A-9465-4610462ED633}" dt="2020-01-28T10:29:37.553" v="657" actId="1032"/>
          <ac:graphicFrameMkLst>
            <pc:docMk/>
            <pc:sldMk cId="2570222448" sldId="272"/>
            <ac:graphicFrameMk id="7" creationId="{D2849688-BF13-42A1-8CA1-7040247BC17E}"/>
          </ac:graphicFrameMkLst>
        </pc:graphicFrameChg>
      </pc:sldChg>
      <pc:sldChg chg="modSp add">
        <pc:chgData name="Moritz Gimpel-Henning" userId="f79543f5d8e2653f" providerId="LiveId" clId="{DE7A39D0-ECD1-408A-9465-4610462ED633}" dt="2020-01-28T10:43:48.938" v="914" actId="15"/>
        <pc:sldMkLst>
          <pc:docMk/>
          <pc:sldMk cId="74600951" sldId="273"/>
        </pc:sldMkLst>
        <pc:spChg chg="mod">
          <ac:chgData name="Moritz Gimpel-Henning" userId="f79543f5d8e2653f" providerId="LiveId" clId="{DE7A39D0-ECD1-408A-9465-4610462ED633}" dt="2020-01-28T10:43:05.521" v="868" actId="20577"/>
          <ac:spMkLst>
            <pc:docMk/>
            <pc:sldMk cId="74600951" sldId="273"/>
            <ac:spMk id="2" creationId="{D3D4F1E0-86C2-4806-974B-6960E21459DB}"/>
          </ac:spMkLst>
        </pc:spChg>
        <pc:spChg chg="mod">
          <ac:chgData name="Moritz Gimpel-Henning" userId="f79543f5d8e2653f" providerId="LiveId" clId="{DE7A39D0-ECD1-408A-9465-4610462ED633}" dt="2020-01-28T10:43:48.938" v="914" actId="15"/>
          <ac:spMkLst>
            <pc:docMk/>
            <pc:sldMk cId="74600951" sldId="273"/>
            <ac:spMk id="3" creationId="{8CDCC534-E8E8-4940-BB74-0EBDEAC283CA}"/>
          </ac:spMkLst>
        </pc:spChg>
      </pc:sldChg>
      <pc:sldChg chg="modSp add ord">
        <pc:chgData name="Moritz Gimpel-Henning" userId="f79543f5d8e2653f" providerId="LiveId" clId="{DE7A39D0-ECD1-408A-9465-4610462ED633}" dt="2020-01-28T10:48:17.952" v="1003"/>
        <pc:sldMkLst>
          <pc:docMk/>
          <pc:sldMk cId="1797948521" sldId="274"/>
        </pc:sldMkLst>
        <pc:spChg chg="mod">
          <ac:chgData name="Moritz Gimpel-Henning" userId="f79543f5d8e2653f" providerId="LiveId" clId="{DE7A39D0-ECD1-408A-9465-4610462ED633}" dt="2020-01-28T10:44:49.362" v="936" actId="20577"/>
          <ac:spMkLst>
            <pc:docMk/>
            <pc:sldMk cId="1797948521" sldId="274"/>
            <ac:spMk id="2" creationId="{7BDCC648-FDE4-453B-9CCB-F45D4885645F}"/>
          </ac:spMkLst>
        </pc:spChg>
        <pc:spChg chg="mod">
          <ac:chgData name="Moritz Gimpel-Henning" userId="f79543f5d8e2653f" providerId="LiveId" clId="{DE7A39D0-ECD1-408A-9465-4610462ED633}" dt="2020-01-28T10:46:07.464" v="999" actId="20577"/>
          <ac:spMkLst>
            <pc:docMk/>
            <pc:sldMk cId="1797948521" sldId="274"/>
            <ac:spMk id="3" creationId="{683EEF3D-403B-4042-99C1-7574FACA743C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C2A5E28-7101-4A01-A1FB-71F25217867B}" type="doc">
      <dgm:prSet loTypeId="urn:microsoft.com/office/officeart/2005/8/layout/default" loCatId="list" qsTypeId="urn:microsoft.com/office/officeart/2005/8/quickstyle/3d5" qsCatId="3D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D74D153F-4351-400C-8B80-903614EC70F8}">
      <dgm:prSet phldrT="[Text]"/>
      <dgm:spPr/>
      <dgm:t>
        <a:bodyPr/>
        <a:lstStyle/>
        <a:p>
          <a:r>
            <a:rPr lang="de-DE" dirty="0" err="1"/>
            <a:t>Cost</a:t>
          </a:r>
          <a:endParaRPr lang="en-GB" dirty="0"/>
        </a:p>
      </dgm:t>
    </dgm:pt>
    <dgm:pt modelId="{A3DF84ED-4F6A-4A17-8A25-D4C31A31F9F9}" type="parTrans" cxnId="{65132528-6791-4F9A-8737-A5ED3308173D}">
      <dgm:prSet/>
      <dgm:spPr/>
      <dgm:t>
        <a:bodyPr/>
        <a:lstStyle/>
        <a:p>
          <a:endParaRPr lang="en-GB"/>
        </a:p>
      </dgm:t>
    </dgm:pt>
    <dgm:pt modelId="{73837650-3239-4126-AFD6-C0838B2C70FF}" type="sibTrans" cxnId="{65132528-6791-4F9A-8737-A5ED3308173D}">
      <dgm:prSet/>
      <dgm:spPr/>
      <dgm:t>
        <a:bodyPr/>
        <a:lstStyle/>
        <a:p>
          <a:endParaRPr lang="en-GB"/>
        </a:p>
      </dgm:t>
    </dgm:pt>
    <dgm:pt modelId="{D167CBFD-5040-4594-AE56-1683177429AF}">
      <dgm:prSet phldrT="[Text]"/>
      <dgm:spPr/>
      <dgm:t>
        <a:bodyPr/>
        <a:lstStyle/>
        <a:p>
          <a:r>
            <a:rPr lang="de-DE" dirty="0"/>
            <a:t>Efficiency</a:t>
          </a:r>
          <a:endParaRPr lang="en-GB" dirty="0"/>
        </a:p>
      </dgm:t>
    </dgm:pt>
    <dgm:pt modelId="{1912DD72-CC3B-4AAD-82BE-C9E1BF606B90}" type="parTrans" cxnId="{7D82FEE4-0496-4C4E-9AF7-4D69F92F6AB9}">
      <dgm:prSet/>
      <dgm:spPr/>
      <dgm:t>
        <a:bodyPr/>
        <a:lstStyle/>
        <a:p>
          <a:endParaRPr lang="en-GB"/>
        </a:p>
      </dgm:t>
    </dgm:pt>
    <dgm:pt modelId="{A0E4C181-C3FE-4512-93A6-7B517BB5ED76}" type="sibTrans" cxnId="{7D82FEE4-0496-4C4E-9AF7-4D69F92F6AB9}">
      <dgm:prSet/>
      <dgm:spPr/>
      <dgm:t>
        <a:bodyPr/>
        <a:lstStyle/>
        <a:p>
          <a:endParaRPr lang="en-GB"/>
        </a:p>
      </dgm:t>
    </dgm:pt>
    <dgm:pt modelId="{C78536C6-407A-45E7-AD1E-B540AF03A84F}">
      <dgm:prSet phldrT="[Text]"/>
      <dgm:spPr/>
      <dgm:t>
        <a:bodyPr/>
        <a:lstStyle/>
        <a:p>
          <a:r>
            <a:rPr lang="de-DE" dirty="0" err="1"/>
            <a:t>Safety</a:t>
          </a:r>
          <a:endParaRPr lang="en-GB" dirty="0"/>
        </a:p>
      </dgm:t>
    </dgm:pt>
    <dgm:pt modelId="{E086A005-5ABB-419F-8D8E-6A0C181F5421}" type="parTrans" cxnId="{0FA254D6-16DC-4A5F-AA4A-D0CF897BFE1D}">
      <dgm:prSet/>
      <dgm:spPr/>
      <dgm:t>
        <a:bodyPr/>
        <a:lstStyle/>
        <a:p>
          <a:endParaRPr lang="en-GB"/>
        </a:p>
      </dgm:t>
    </dgm:pt>
    <dgm:pt modelId="{7C461D22-413E-4DCF-9F8B-29006F0C2C19}" type="sibTrans" cxnId="{0FA254D6-16DC-4A5F-AA4A-D0CF897BFE1D}">
      <dgm:prSet/>
      <dgm:spPr/>
      <dgm:t>
        <a:bodyPr/>
        <a:lstStyle/>
        <a:p>
          <a:endParaRPr lang="en-GB"/>
        </a:p>
      </dgm:t>
    </dgm:pt>
    <dgm:pt modelId="{FA5764ED-DE56-4A55-9ABD-B8B1B170A1C3}">
      <dgm:prSet phldrT="[Text]"/>
      <dgm:spPr/>
      <dgm:t>
        <a:bodyPr/>
        <a:lstStyle/>
        <a:p>
          <a:r>
            <a:rPr lang="de-DE" dirty="0" err="1"/>
            <a:t>Scalability</a:t>
          </a:r>
          <a:endParaRPr lang="en-GB" dirty="0"/>
        </a:p>
      </dgm:t>
    </dgm:pt>
    <dgm:pt modelId="{097F7CC1-63AA-4C52-A471-469D4D1444A0}" type="parTrans" cxnId="{9E1A3957-B304-483F-871F-0E18AAFBBF80}">
      <dgm:prSet/>
      <dgm:spPr/>
      <dgm:t>
        <a:bodyPr/>
        <a:lstStyle/>
        <a:p>
          <a:endParaRPr lang="en-GB"/>
        </a:p>
      </dgm:t>
    </dgm:pt>
    <dgm:pt modelId="{7A72E0D8-3260-4F3B-9AF3-FFBD0822643B}" type="sibTrans" cxnId="{9E1A3957-B304-483F-871F-0E18AAFBBF80}">
      <dgm:prSet/>
      <dgm:spPr/>
      <dgm:t>
        <a:bodyPr/>
        <a:lstStyle/>
        <a:p>
          <a:endParaRPr lang="en-GB"/>
        </a:p>
      </dgm:t>
    </dgm:pt>
    <dgm:pt modelId="{64D0F382-9075-45CA-B2F7-061F3109A66F}">
      <dgm:prSet phldrT="[Text]"/>
      <dgm:spPr/>
      <dgm:t>
        <a:bodyPr/>
        <a:lstStyle/>
        <a:p>
          <a:r>
            <a:rPr lang="de-DE" dirty="0"/>
            <a:t>Technical </a:t>
          </a:r>
          <a:r>
            <a:rPr lang="de-DE" dirty="0" err="1"/>
            <a:t>Feasibility</a:t>
          </a:r>
          <a:endParaRPr lang="en-GB" dirty="0"/>
        </a:p>
      </dgm:t>
    </dgm:pt>
    <dgm:pt modelId="{C6261378-B4FD-4ABE-A7EF-09038C6DA1D1}" type="parTrans" cxnId="{D4791120-4587-42A6-A08C-4577997DF57A}">
      <dgm:prSet/>
      <dgm:spPr/>
      <dgm:t>
        <a:bodyPr/>
        <a:lstStyle/>
        <a:p>
          <a:endParaRPr lang="en-GB"/>
        </a:p>
      </dgm:t>
    </dgm:pt>
    <dgm:pt modelId="{0BB89AEC-566F-4D4E-9347-76052F2EDCB0}" type="sibTrans" cxnId="{D4791120-4587-42A6-A08C-4577997DF57A}">
      <dgm:prSet/>
      <dgm:spPr/>
      <dgm:t>
        <a:bodyPr/>
        <a:lstStyle/>
        <a:p>
          <a:endParaRPr lang="en-GB"/>
        </a:p>
      </dgm:t>
    </dgm:pt>
    <dgm:pt modelId="{AEDCF94C-1BB5-4E49-A06A-4A043CF72B71}" type="pres">
      <dgm:prSet presAssocID="{BC2A5E28-7101-4A01-A1FB-71F25217867B}" presName="diagram" presStyleCnt="0">
        <dgm:presLayoutVars>
          <dgm:dir/>
          <dgm:resizeHandles val="exact"/>
        </dgm:presLayoutVars>
      </dgm:prSet>
      <dgm:spPr/>
    </dgm:pt>
    <dgm:pt modelId="{39E9079D-66D5-42E3-9611-06F90C0838F7}" type="pres">
      <dgm:prSet presAssocID="{D74D153F-4351-400C-8B80-903614EC70F8}" presName="node" presStyleLbl="node1" presStyleIdx="0" presStyleCnt="5" custScaleX="113003" custScaleY="137535">
        <dgm:presLayoutVars>
          <dgm:bulletEnabled val="1"/>
        </dgm:presLayoutVars>
      </dgm:prSet>
      <dgm:spPr/>
    </dgm:pt>
    <dgm:pt modelId="{C9EACDB1-4915-400B-99ED-FA6081295407}" type="pres">
      <dgm:prSet presAssocID="{73837650-3239-4126-AFD6-C0838B2C70FF}" presName="sibTrans" presStyleCnt="0"/>
      <dgm:spPr/>
    </dgm:pt>
    <dgm:pt modelId="{21E83F99-6787-4FE4-8288-D8AFFE8E11C9}" type="pres">
      <dgm:prSet presAssocID="{D167CBFD-5040-4594-AE56-1683177429AF}" presName="node" presStyleLbl="node1" presStyleIdx="1" presStyleCnt="5">
        <dgm:presLayoutVars>
          <dgm:bulletEnabled val="1"/>
        </dgm:presLayoutVars>
      </dgm:prSet>
      <dgm:spPr/>
    </dgm:pt>
    <dgm:pt modelId="{02E92DF1-EA4E-4585-B41D-FABE2B6655FF}" type="pres">
      <dgm:prSet presAssocID="{A0E4C181-C3FE-4512-93A6-7B517BB5ED76}" presName="sibTrans" presStyleCnt="0"/>
      <dgm:spPr/>
    </dgm:pt>
    <dgm:pt modelId="{34773EAB-BDFB-44D9-9497-FDB65D7FD66D}" type="pres">
      <dgm:prSet presAssocID="{C78536C6-407A-45E7-AD1E-B540AF03A84F}" presName="node" presStyleLbl="node1" presStyleIdx="2" presStyleCnt="5">
        <dgm:presLayoutVars>
          <dgm:bulletEnabled val="1"/>
        </dgm:presLayoutVars>
      </dgm:prSet>
      <dgm:spPr/>
    </dgm:pt>
    <dgm:pt modelId="{CA033545-0549-4226-8993-E6BD762C4ACA}" type="pres">
      <dgm:prSet presAssocID="{7C461D22-413E-4DCF-9F8B-29006F0C2C19}" presName="sibTrans" presStyleCnt="0"/>
      <dgm:spPr/>
    </dgm:pt>
    <dgm:pt modelId="{8005991C-EED0-4336-A9F5-13375755823D}" type="pres">
      <dgm:prSet presAssocID="{FA5764ED-DE56-4A55-9ABD-B8B1B170A1C3}" presName="node" presStyleLbl="node1" presStyleIdx="3" presStyleCnt="5" custScaleX="102966" custScaleY="121826">
        <dgm:presLayoutVars>
          <dgm:bulletEnabled val="1"/>
        </dgm:presLayoutVars>
      </dgm:prSet>
      <dgm:spPr/>
    </dgm:pt>
    <dgm:pt modelId="{FFBD875A-D8AA-4249-91DD-B935EA5B852E}" type="pres">
      <dgm:prSet presAssocID="{7A72E0D8-3260-4F3B-9AF3-FFBD0822643B}" presName="sibTrans" presStyleCnt="0"/>
      <dgm:spPr/>
    </dgm:pt>
    <dgm:pt modelId="{4EF22659-DD26-4B2D-BAC8-A4B0CD10D133}" type="pres">
      <dgm:prSet presAssocID="{64D0F382-9075-45CA-B2F7-061F3109A66F}" presName="node" presStyleLbl="node1" presStyleIdx="4" presStyleCnt="5" custScaleX="116091" custScaleY="143511">
        <dgm:presLayoutVars>
          <dgm:bulletEnabled val="1"/>
        </dgm:presLayoutVars>
      </dgm:prSet>
      <dgm:spPr/>
    </dgm:pt>
  </dgm:ptLst>
  <dgm:cxnLst>
    <dgm:cxn modelId="{2F8E7904-4B30-43BB-96AA-1324AE45AF10}" type="presOf" srcId="{D167CBFD-5040-4594-AE56-1683177429AF}" destId="{21E83F99-6787-4FE4-8288-D8AFFE8E11C9}" srcOrd="0" destOrd="0" presId="urn:microsoft.com/office/officeart/2005/8/layout/default"/>
    <dgm:cxn modelId="{D4791120-4587-42A6-A08C-4577997DF57A}" srcId="{BC2A5E28-7101-4A01-A1FB-71F25217867B}" destId="{64D0F382-9075-45CA-B2F7-061F3109A66F}" srcOrd="4" destOrd="0" parTransId="{C6261378-B4FD-4ABE-A7EF-09038C6DA1D1}" sibTransId="{0BB89AEC-566F-4D4E-9347-76052F2EDCB0}"/>
    <dgm:cxn modelId="{6B599A24-B8DA-4562-A799-E04E6DE2F7D0}" type="presOf" srcId="{64D0F382-9075-45CA-B2F7-061F3109A66F}" destId="{4EF22659-DD26-4B2D-BAC8-A4B0CD10D133}" srcOrd="0" destOrd="0" presId="urn:microsoft.com/office/officeart/2005/8/layout/default"/>
    <dgm:cxn modelId="{65132528-6791-4F9A-8737-A5ED3308173D}" srcId="{BC2A5E28-7101-4A01-A1FB-71F25217867B}" destId="{D74D153F-4351-400C-8B80-903614EC70F8}" srcOrd="0" destOrd="0" parTransId="{A3DF84ED-4F6A-4A17-8A25-D4C31A31F9F9}" sibTransId="{73837650-3239-4126-AFD6-C0838B2C70FF}"/>
    <dgm:cxn modelId="{9E1A3957-B304-483F-871F-0E18AAFBBF80}" srcId="{BC2A5E28-7101-4A01-A1FB-71F25217867B}" destId="{FA5764ED-DE56-4A55-9ABD-B8B1B170A1C3}" srcOrd="3" destOrd="0" parTransId="{097F7CC1-63AA-4C52-A471-469D4D1444A0}" sibTransId="{7A72E0D8-3260-4F3B-9AF3-FFBD0822643B}"/>
    <dgm:cxn modelId="{F68E5083-03FA-4290-B774-D682B036D124}" type="presOf" srcId="{FA5764ED-DE56-4A55-9ABD-B8B1B170A1C3}" destId="{8005991C-EED0-4336-A9F5-13375755823D}" srcOrd="0" destOrd="0" presId="urn:microsoft.com/office/officeart/2005/8/layout/default"/>
    <dgm:cxn modelId="{5D340194-E76A-4F7D-9703-17568542E237}" type="presOf" srcId="{C78536C6-407A-45E7-AD1E-B540AF03A84F}" destId="{34773EAB-BDFB-44D9-9497-FDB65D7FD66D}" srcOrd="0" destOrd="0" presId="urn:microsoft.com/office/officeart/2005/8/layout/default"/>
    <dgm:cxn modelId="{9EE6009C-F750-4E36-A271-5839421739EC}" type="presOf" srcId="{BC2A5E28-7101-4A01-A1FB-71F25217867B}" destId="{AEDCF94C-1BB5-4E49-A06A-4A043CF72B71}" srcOrd="0" destOrd="0" presId="urn:microsoft.com/office/officeart/2005/8/layout/default"/>
    <dgm:cxn modelId="{0FA254D6-16DC-4A5F-AA4A-D0CF897BFE1D}" srcId="{BC2A5E28-7101-4A01-A1FB-71F25217867B}" destId="{C78536C6-407A-45E7-AD1E-B540AF03A84F}" srcOrd="2" destOrd="0" parTransId="{E086A005-5ABB-419F-8D8E-6A0C181F5421}" sibTransId="{7C461D22-413E-4DCF-9F8B-29006F0C2C19}"/>
    <dgm:cxn modelId="{7D82FEE4-0496-4C4E-9AF7-4D69F92F6AB9}" srcId="{BC2A5E28-7101-4A01-A1FB-71F25217867B}" destId="{D167CBFD-5040-4594-AE56-1683177429AF}" srcOrd="1" destOrd="0" parTransId="{1912DD72-CC3B-4AAD-82BE-C9E1BF606B90}" sibTransId="{A0E4C181-C3FE-4512-93A6-7B517BB5ED76}"/>
    <dgm:cxn modelId="{A61F71E8-23CF-407A-9E6C-52003353D0EB}" type="presOf" srcId="{D74D153F-4351-400C-8B80-903614EC70F8}" destId="{39E9079D-66D5-42E3-9611-06F90C0838F7}" srcOrd="0" destOrd="0" presId="urn:microsoft.com/office/officeart/2005/8/layout/default"/>
    <dgm:cxn modelId="{785A0FA6-05F5-45DD-A2F7-D1D2CCF0454A}" type="presParOf" srcId="{AEDCF94C-1BB5-4E49-A06A-4A043CF72B71}" destId="{39E9079D-66D5-42E3-9611-06F90C0838F7}" srcOrd="0" destOrd="0" presId="urn:microsoft.com/office/officeart/2005/8/layout/default"/>
    <dgm:cxn modelId="{7AB7D03C-7B2A-4A87-956A-D6FB783CA9BC}" type="presParOf" srcId="{AEDCF94C-1BB5-4E49-A06A-4A043CF72B71}" destId="{C9EACDB1-4915-400B-99ED-FA6081295407}" srcOrd="1" destOrd="0" presId="urn:microsoft.com/office/officeart/2005/8/layout/default"/>
    <dgm:cxn modelId="{5BB8BB2E-E10D-46E5-B6CA-4B3CBE1C8864}" type="presParOf" srcId="{AEDCF94C-1BB5-4E49-A06A-4A043CF72B71}" destId="{21E83F99-6787-4FE4-8288-D8AFFE8E11C9}" srcOrd="2" destOrd="0" presId="urn:microsoft.com/office/officeart/2005/8/layout/default"/>
    <dgm:cxn modelId="{A1AE9D2B-31EE-4CFA-B70F-3916002D418A}" type="presParOf" srcId="{AEDCF94C-1BB5-4E49-A06A-4A043CF72B71}" destId="{02E92DF1-EA4E-4585-B41D-FABE2B6655FF}" srcOrd="3" destOrd="0" presId="urn:microsoft.com/office/officeart/2005/8/layout/default"/>
    <dgm:cxn modelId="{E1B2F5E2-D03F-4009-930F-A31AB8BA381B}" type="presParOf" srcId="{AEDCF94C-1BB5-4E49-A06A-4A043CF72B71}" destId="{34773EAB-BDFB-44D9-9497-FDB65D7FD66D}" srcOrd="4" destOrd="0" presId="urn:microsoft.com/office/officeart/2005/8/layout/default"/>
    <dgm:cxn modelId="{3C6B33AA-893F-41B5-9195-773062D28835}" type="presParOf" srcId="{AEDCF94C-1BB5-4E49-A06A-4A043CF72B71}" destId="{CA033545-0549-4226-8993-E6BD762C4ACA}" srcOrd="5" destOrd="0" presId="urn:microsoft.com/office/officeart/2005/8/layout/default"/>
    <dgm:cxn modelId="{3EBEBE8B-3E14-4291-8630-BA7B637B2913}" type="presParOf" srcId="{AEDCF94C-1BB5-4E49-A06A-4A043CF72B71}" destId="{8005991C-EED0-4336-A9F5-13375755823D}" srcOrd="6" destOrd="0" presId="urn:microsoft.com/office/officeart/2005/8/layout/default"/>
    <dgm:cxn modelId="{EC96DF02-BE55-431C-82D9-ECDC9FB2A088}" type="presParOf" srcId="{AEDCF94C-1BB5-4E49-A06A-4A043CF72B71}" destId="{FFBD875A-D8AA-4249-91DD-B935EA5B852E}" srcOrd="7" destOrd="0" presId="urn:microsoft.com/office/officeart/2005/8/layout/default"/>
    <dgm:cxn modelId="{A1FFF4B4-CF8D-4357-914B-18D3320548D4}" type="presParOf" srcId="{AEDCF94C-1BB5-4E49-A06A-4A043CF72B71}" destId="{4EF22659-DD26-4B2D-BAC8-A4B0CD10D133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E9079D-66D5-42E3-9611-06F90C0838F7}">
      <dsp:nvSpPr>
        <dsp:cNvPr id="0" name=""/>
        <dsp:cNvSpPr/>
      </dsp:nvSpPr>
      <dsp:spPr>
        <a:xfrm>
          <a:off x="46" y="397034"/>
          <a:ext cx="2068617" cy="151061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900" kern="1200" dirty="0" err="1"/>
            <a:t>Cost</a:t>
          </a:r>
          <a:endParaRPr lang="en-GB" sz="2900" kern="1200" dirty="0"/>
        </a:p>
      </dsp:txBody>
      <dsp:txXfrm>
        <a:off x="46" y="397034"/>
        <a:ext cx="2068617" cy="1510617"/>
      </dsp:txXfrm>
    </dsp:sp>
    <dsp:sp modelId="{21E83F99-6787-4FE4-8288-D8AFFE8E11C9}">
      <dsp:nvSpPr>
        <dsp:cNvPr id="0" name=""/>
        <dsp:cNvSpPr/>
      </dsp:nvSpPr>
      <dsp:spPr>
        <a:xfrm>
          <a:off x="2251722" y="603167"/>
          <a:ext cx="1830585" cy="109835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900" kern="1200" dirty="0"/>
            <a:t>Efficiency</a:t>
          </a:r>
          <a:endParaRPr lang="en-GB" sz="2900" kern="1200" dirty="0"/>
        </a:p>
      </dsp:txBody>
      <dsp:txXfrm>
        <a:off x="2251722" y="603167"/>
        <a:ext cx="1830585" cy="1098351"/>
      </dsp:txXfrm>
    </dsp:sp>
    <dsp:sp modelId="{34773EAB-BDFB-44D9-9497-FDB65D7FD66D}">
      <dsp:nvSpPr>
        <dsp:cNvPr id="0" name=""/>
        <dsp:cNvSpPr/>
      </dsp:nvSpPr>
      <dsp:spPr>
        <a:xfrm>
          <a:off x="4265367" y="603167"/>
          <a:ext cx="1830585" cy="109835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900" kern="1200" dirty="0" err="1"/>
            <a:t>Safety</a:t>
          </a:r>
          <a:endParaRPr lang="en-GB" sz="2900" kern="1200" dirty="0"/>
        </a:p>
      </dsp:txBody>
      <dsp:txXfrm>
        <a:off x="4265367" y="603167"/>
        <a:ext cx="1830585" cy="1098351"/>
      </dsp:txXfrm>
    </dsp:sp>
    <dsp:sp modelId="{8005991C-EED0-4336-A9F5-13375755823D}">
      <dsp:nvSpPr>
        <dsp:cNvPr id="0" name=""/>
        <dsp:cNvSpPr/>
      </dsp:nvSpPr>
      <dsp:spPr>
        <a:xfrm>
          <a:off x="951457" y="2209799"/>
          <a:ext cx="1884881" cy="133807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900" kern="1200" dirty="0" err="1"/>
            <a:t>Scalability</a:t>
          </a:r>
          <a:endParaRPr lang="en-GB" sz="2900" kern="1200" dirty="0"/>
        </a:p>
      </dsp:txBody>
      <dsp:txXfrm>
        <a:off x="951457" y="2209799"/>
        <a:ext cx="1884881" cy="1338077"/>
      </dsp:txXfrm>
    </dsp:sp>
    <dsp:sp modelId="{4EF22659-DD26-4B2D-BAC8-A4B0CD10D133}">
      <dsp:nvSpPr>
        <dsp:cNvPr id="0" name=""/>
        <dsp:cNvSpPr/>
      </dsp:nvSpPr>
      <dsp:spPr>
        <a:xfrm>
          <a:off x="3019397" y="2090710"/>
          <a:ext cx="2125145" cy="157625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900" kern="1200" dirty="0"/>
            <a:t>Technical </a:t>
          </a:r>
          <a:r>
            <a:rPr lang="de-DE" sz="2900" kern="1200" dirty="0" err="1"/>
            <a:t>Feasibility</a:t>
          </a:r>
          <a:endParaRPr lang="en-GB" sz="2900" kern="1200" dirty="0"/>
        </a:p>
      </dsp:txBody>
      <dsp:txXfrm>
        <a:off x="3019397" y="2090710"/>
        <a:ext cx="2125145" cy="157625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C1BDB868-B612-4A51-BCAE-A6121FE74E7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A392AE23-12F4-47C3-8EAF-8780DA909F6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AAAE1A-40C2-443D-A7B6-4FF473A264FC}" type="datetime4">
              <a:rPr lang="de-DE" smtClean="0"/>
              <a:t>28. Januar 2020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7F99730-E400-4943-A08D-13B0862E022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EDD29EE-BB70-4B8A-AB83-E60A4ED4807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8B5E0C-C4CC-4343-8D71-FE12BFBAE4B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85780811"/>
      </p:ext>
    </p:extLst>
  </p:cSld>
  <p:clrMap bg1="lt1" tx1="dk1" bg2="lt2" tx2="dk2" accent1="accent1" accent2="accent2" accent3="accent3" accent4="accent4" accent5="accent5" accent6="accent6" hlink="hlink" folHlink="folHlink"/>
  <p:hf sldNum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09" name="Shape 10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/>
  <p:notesStyle>
    <a:lvl1pPr latinLnBrk="0">
      <a:spcBef>
        <a:spcPts val="400"/>
      </a:spcBef>
      <a:defRPr sz="1200">
        <a:latin typeface="+mn-lt"/>
        <a:ea typeface="+mn-ea"/>
        <a:cs typeface="+mn-cs"/>
        <a:sym typeface="Arial"/>
      </a:defRPr>
    </a:lvl1pPr>
    <a:lvl2pPr indent="2286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2pPr>
    <a:lvl3pPr indent="4572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3pPr>
    <a:lvl4pPr indent="6858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4pPr>
    <a:lvl5pPr indent="9144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5pPr>
    <a:lvl6pPr indent="11430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6pPr>
    <a:lvl7pPr indent="13716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7pPr>
    <a:lvl8pPr indent="16002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8pPr>
    <a:lvl9pPr indent="18288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3" descr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7625" y="333375"/>
            <a:ext cx="1076325" cy="496888"/>
          </a:xfrm>
          <a:prstGeom prst="rect">
            <a:avLst/>
          </a:prstGeom>
          <a:ln w="12700">
            <a:miter lim="400000"/>
          </a:ln>
        </p:spPr>
      </p:pic>
      <p:pic>
        <p:nvPicPr>
          <p:cNvPr id="14" name="Grafik 4" descr="Grafi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150" y="333375"/>
            <a:ext cx="647373" cy="541338"/>
          </a:xfrm>
          <a:prstGeom prst="rect">
            <a:avLst/>
          </a:prstGeom>
          <a:ln w="12700">
            <a:miter lim="400000"/>
          </a:ln>
        </p:spPr>
      </p:pic>
      <p:pic>
        <p:nvPicPr>
          <p:cNvPr id="15" name="Picture 15" descr="Picture 15"/>
          <p:cNvPicPr>
            <a:picLocks noChangeAspect="1"/>
          </p:cNvPicPr>
          <p:nvPr/>
        </p:nvPicPr>
        <p:blipFill>
          <a:blip r:embed="rId4"/>
          <a:srcRect b="35362"/>
          <a:stretch>
            <a:fillRect/>
          </a:stretch>
        </p:blipFill>
        <p:spPr>
          <a:xfrm>
            <a:off x="0" y="2997200"/>
            <a:ext cx="9144000" cy="3455988"/>
          </a:xfrm>
          <a:prstGeom prst="rect">
            <a:avLst/>
          </a:prstGeom>
          <a:ln w="12700">
            <a:miter lim="400000"/>
          </a:ln>
        </p:spPr>
      </p:pic>
      <p:pic>
        <p:nvPicPr>
          <p:cNvPr id="16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-3175"/>
            <a:ext cx="9144000" cy="6870700"/>
          </a:xfrm>
          <a:prstGeom prst="rect">
            <a:avLst/>
          </a:prstGeom>
          <a:ln w="12700">
            <a:miter lim="400000"/>
          </a:ln>
        </p:spPr>
      </p:pic>
      <p:sp>
        <p:nvSpPr>
          <p:cNvPr id="17" name="Text Box 14"/>
          <p:cNvSpPr txBox="1"/>
          <p:nvPr/>
        </p:nvSpPr>
        <p:spPr>
          <a:xfrm>
            <a:off x="396875" y="6475412"/>
            <a:ext cx="3670300" cy="2252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>
              <a:defRPr sz="800"/>
            </a:pPr>
            <a:r>
              <a:t>KIT – Universität des Landes Baden-Württemberg und</a:t>
            </a:r>
          </a:p>
          <a:p>
            <a:pPr>
              <a:defRPr sz="800"/>
            </a:pPr>
            <a:r>
              <a:t>nationales Großforschungszentrum in der Helmholtz-Gemeinschaft</a:t>
            </a:r>
          </a:p>
        </p:txBody>
      </p:sp>
      <p:sp>
        <p:nvSpPr>
          <p:cNvPr id="18" name="Text Box 21"/>
          <p:cNvSpPr txBox="1"/>
          <p:nvPr/>
        </p:nvSpPr>
        <p:spPr>
          <a:xfrm>
            <a:off x="385763" y="3375515"/>
            <a:ext cx="4537076" cy="1355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000">
                <a:solidFill>
                  <a:schemeClr val="accent3">
                    <a:lumOff val="44000"/>
                  </a:schemeClr>
                </a:solidFill>
              </a:defRPr>
            </a:lvl1pPr>
          </a:lstStyle>
          <a:p>
            <a:r>
              <a:t>Institut für Organische Chemie – Seminar zum Fortgeschrittenenpraktikum</a:t>
            </a:r>
          </a:p>
        </p:txBody>
      </p:sp>
      <p:sp>
        <p:nvSpPr>
          <p:cNvPr id="19" name="Text Box 14"/>
          <p:cNvSpPr txBox="1"/>
          <p:nvPr/>
        </p:nvSpPr>
        <p:spPr>
          <a:xfrm>
            <a:off x="7318375" y="6497637"/>
            <a:ext cx="1727200" cy="221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algn="r">
              <a:defRPr sz="1600" b="1">
                <a:solidFill>
                  <a:schemeClr val="accent3">
                    <a:lumOff val="44000"/>
                  </a:schemeClr>
                </a:solidFill>
              </a:defRPr>
            </a:lvl1pPr>
          </a:lstStyle>
          <a:p>
            <a:r>
              <a:t>www.kit.edu</a:t>
            </a:r>
          </a:p>
        </p:txBody>
      </p:sp>
      <p:pic>
        <p:nvPicPr>
          <p:cNvPr id="20" name="Picture 11" descr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288" y="333375"/>
            <a:ext cx="1619251" cy="747713"/>
          </a:xfrm>
          <a:prstGeom prst="rect">
            <a:avLst/>
          </a:prstGeom>
          <a:ln w="12700">
            <a:miter lim="400000"/>
          </a:ln>
        </p:spPr>
      </p:pic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xfrm>
            <a:off x="395288" y="1268412"/>
            <a:ext cx="8389937" cy="649288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defRPr sz="2600"/>
            </a:lvl1pPr>
          </a:lstStyle>
          <a:p>
            <a:r>
              <a:t>Title Text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96875" y="2232025"/>
            <a:ext cx="8370889" cy="620713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None/>
              <a:defRPr sz="1800" b="1"/>
            </a:lvl1pPr>
            <a:lvl2pPr marL="714375" indent="-257175">
              <a:spcBef>
                <a:spcPts val="0"/>
              </a:spcBef>
              <a:buBlip>
                <a:blip r:embed="rId6"/>
              </a:buBlip>
              <a:defRPr sz="1800" b="1"/>
            </a:lvl2pPr>
            <a:lvl3pPr marL="1085850" indent="-171450">
              <a:spcBef>
                <a:spcPts val="0"/>
              </a:spcBef>
              <a:buBlip>
                <a:blip r:embed="rId6"/>
              </a:buBlip>
              <a:defRPr sz="1800" b="1"/>
            </a:lvl3pPr>
            <a:lvl4pPr marL="1628775" indent="-257175">
              <a:spcBef>
                <a:spcPts val="0"/>
              </a:spcBef>
              <a:buBlip>
                <a:blip r:embed="rId6"/>
              </a:buBlip>
              <a:defRPr sz="1800" b="1"/>
            </a:lvl4pPr>
            <a:lvl5pPr marL="2122714" indent="-293914">
              <a:spcBef>
                <a:spcPts val="0"/>
              </a:spcBef>
              <a:buBlip>
                <a:blip r:embed="rId6"/>
              </a:buBlip>
              <a:defRPr sz="1800" b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722312" y="2906713"/>
            <a:ext cx="7772401" cy="1500188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400"/>
              </a:spcBef>
              <a:buSzTx/>
              <a:buNone/>
              <a:defRPr sz="2000"/>
            </a:lvl1pPr>
            <a:lvl2pPr marL="0" indent="457200">
              <a:spcBef>
                <a:spcPts val="400"/>
              </a:spcBef>
              <a:buSzTx/>
              <a:buNone/>
              <a:defRPr sz="2000"/>
            </a:lvl2pPr>
            <a:lvl3pPr marL="0" indent="914400">
              <a:spcBef>
                <a:spcPts val="400"/>
              </a:spcBef>
              <a:buSzTx/>
              <a:buNone/>
              <a:defRPr sz="2000"/>
            </a:lvl3pPr>
            <a:lvl4pPr marL="0" indent="1371600">
              <a:spcBef>
                <a:spcPts val="400"/>
              </a:spcBef>
              <a:buSzTx/>
              <a:buNone/>
              <a:defRPr sz="2000"/>
            </a:lvl4pPr>
            <a:lvl5pPr marL="0" indent="1828800">
              <a:spcBef>
                <a:spcPts val="400"/>
              </a:spcBef>
              <a:buSzTx/>
              <a:buNone/>
              <a:defRPr sz="2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Title Text"/>
          <p:cNvSpPr txBox="1">
            <a:spLocks noGrp="1"/>
          </p:cNvSpPr>
          <p:nvPr>
            <p:ph type="title"/>
          </p:nvPr>
        </p:nvSpPr>
        <p:spPr>
          <a:xfrm>
            <a:off x="1403648" y="333375"/>
            <a:ext cx="5898852" cy="561975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xfrm>
            <a:off x="1403648" y="333375"/>
            <a:ext cx="5898852" cy="561975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392113" y="1198562"/>
            <a:ext cx="4102101" cy="4894264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buBlip>
                <a:blip r:embed="rId2"/>
              </a:buBlip>
              <a:defRPr sz="2800"/>
            </a:lvl1pPr>
            <a:lvl2pPr marL="790575" indent="-333375">
              <a:spcBef>
                <a:spcPts val="600"/>
              </a:spcBef>
              <a:buBlip>
                <a:blip r:embed="rId2"/>
              </a:buBlip>
              <a:defRPr sz="2800"/>
            </a:lvl2pPr>
            <a:lvl3pPr marL="1234439" indent="-320039">
              <a:spcBef>
                <a:spcPts val="600"/>
              </a:spcBef>
              <a:buBlip>
                <a:blip r:embed="rId2"/>
              </a:buBlip>
              <a:defRPr sz="2800"/>
            </a:lvl3pPr>
            <a:lvl4pPr marL="1727200" indent="-355600">
              <a:spcBef>
                <a:spcPts val="600"/>
              </a:spcBef>
              <a:buBlip>
                <a:blip r:embed="rId2"/>
              </a:buBlip>
              <a:defRPr sz="2800"/>
            </a:lvl4pPr>
            <a:lvl5pPr marL="2184400" indent="-355600">
              <a:spcBef>
                <a:spcPts val="600"/>
              </a:spcBef>
              <a:buBlip>
                <a:blip r:embed="rId2"/>
              </a:buBlip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Picture 13" descr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7625" y="333375"/>
            <a:ext cx="1076325" cy="496888"/>
          </a:xfrm>
          <a:prstGeom prst="rect">
            <a:avLst/>
          </a:prstGeom>
          <a:ln w="12700">
            <a:miter lim="400000"/>
          </a:ln>
        </p:spPr>
      </p:pic>
      <p:pic>
        <p:nvPicPr>
          <p:cNvPr id="58" name="Grafik 4" descr="Grafi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150" y="333375"/>
            <a:ext cx="647373" cy="541338"/>
          </a:xfrm>
          <a:prstGeom prst="rect">
            <a:avLst/>
          </a:prstGeom>
          <a:ln w="12700">
            <a:miter lim="400000"/>
          </a:ln>
        </p:spPr>
      </p:pic>
      <p:sp>
        <p:nvSpPr>
          <p:cNvPr id="59" name="Title Text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57200" y="1535112"/>
            <a:ext cx="4040188" cy="639763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None/>
              <a:defRPr b="1"/>
            </a:lvl1pPr>
            <a:lvl2pPr marL="0" indent="457200">
              <a:buSzTx/>
              <a:buNone/>
              <a:defRPr b="1"/>
            </a:lvl2pPr>
            <a:lvl3pPr marL="0" indent="914400">
              <a:buSzTx/>
              <a:buNone/>
              <a:defRPr b="1"/>
            </a:lvl3pPr>
            <a:lvl4pPr marL="0" indent="1371600">
              <a:buSzTx/>
              <a:buNone/>
              <a:defRPr b="1"/>
            </a:lvl4pPr>
            <a:lvl5pPr marL="0" indent="1828800">
              <a:buSzTx/>
              <a:buNone/>
              <a:defRPr b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1" name="Textplatzhalter 4"/>
          <p:cNvSpPr>
            <a:spLocks noGrp="1"/>
          </p:cNvSpPr>
          <p:nvPr>
            <p:ph type="body" sz="quarter" idx="13"/>
          </p:nvPr>
        </p:nvSpPr>
        <p:spPr>
          <a:xfrm>
            <a:off x="4645025" y="1535112"/>
            <a:ext cx="4041775" cy="639763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None/>
              <a:defRPr b="1"/>
            </a:pPr>
            <a:endParaRPr/>
          </a:p>
        </p:txBody>
      </p:sp>
      <p:sp>
        <p:nvSpPr>
          <p:cNvPr id="6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itle Text"/>
          <p:cNvSpPr txBox="1">
            <a:spLocks noGrp="1"/>
          </p:cNvSpPr>
          <p:nvPr>
            <p:ph type="title"/>
          </p:nvPr>
        </p:nvSpPr>
        <p:spPr>
          <a:xfrm>
            <a:off x="1403648" y="333375"/>
            <a:ext cx="5898852" cy="561975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7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  <p:sp>
        <p:nvSpPr>
          <p:cNvPr id="78" name="Title Text"/>
          <p:cNvSpPr txBox="1">
            <a:spLocks noGrp="1"/>
          </p:cNvSpPr>
          <p:nvPr>
            <p:ph type="title"/>
          </p:nvPr>
        </p:nvSpPr>
        <p:spPr>
          <a:xfrm>
            <a:off x="1403648" y="333375"/>
            <a:ext cx="5898852" cy="561975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Picture 13" descr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7625" y="333375"/>
            <a:ext cx="1076325" cy="496888"/>
          </a:xfrm>
          <a:prstGeom prst="rect">
            <a:avLst/>
          </a:prstGeom>
          <a:ln w="12700">
            <a:miter lim="400000"/>
          </a:ln>
        </p:spPr>
      </p:pic>
      <p:pic>
        <p:nvPicPr>
          <p:cNvPr id="86" name="Grafik 4" descr="Grafi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150" y="333375"/>
            <a:ext cx="647373" cy="541338"/>
          </a:xfrm>
          <a:prstGeom prst="rect">
            <a:avLst/>
          </a:prstGeom>
          <a:ln w="12700">
            <a:miter lim="400000"/>
          </a:ln>
        </p:spPr>
      </p:pic>
      <p:sp>
        <p:nvSpPr>
          <p:cNvPr id="87" name="Title Text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4" cy="116205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t>Title Text</a:t>
            </a:r>
          </a:p>
        </p:txBody>
      </p:sp>
      <p:sp>
        <p:nvSpPr>
          <p:cNvPr id="88" name="Body Level One…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spcBef>
                <a:spcPts val="700"/>
              </a:spcBef>
              <a:buBlip>
                <a:blip r:embed="rId4"/>
              </a:buBlip>
              <a:defRPr sz="3200"/>
            </a:lvl1pPr>
            <a:lvl2pPr marL="783771" indent="-326571">
              <a:spcBef>
                <a:spcPts val="700"/>
              </a:spcBef>
              <a:buBlip>
                <a:blip r:embed="rId4"/>
              </a:buBlip>
              <a:defRPr sz="3200"/>
            </a:lvl2pPr>
            <a:lvl3pPr marL="1219200" indent="-304800">
              <a:spcBef>
                <a:spcPts val="700"/>
              </a:spcBef>
              <a:buBlip>
                <a:blip r:embed="rId4"/>
              </a:buBlip>
              <a:defRPr sz="3200"/>
            </a:lvl3pPr>
            <a:lvl4pPr marL="1737360" indent="-365760">
              <a:spcBef>
                <a:spcPts val="700"/>
              </a:spcBef>
              <a:buBlip>
                <a:blip r:embed="rId4"/>
              </a:buBlip>
              <a:defRPr sz="3200"/>
            </a:lvl4pPr>
            <a:lvl5pPr marL="2194560" indent="-365760">
              <a:spcBef>
                <a:spcPts val="700"/>
              </a:spcBef>
              <a:buBlip>
                <a:blip r:embed="rId4"/>
              </a:buBlip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9" name="Textplatzhalter 3"/>
          <p:cNvSpPr>
            <a:spLocks noGrp="1"/>
          </p:cNvSpPr>
          <p:nvPr>
            <p:ph type="body" sz="half" idx="13"/>
          </p:nvPr>
        </p:nvSpPr>
        <p:spPr>
          <a:xfrm>
            <a:off x="457199" y="1435100"/>
            <a:ext cx="3008315" cy="4691063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300"/>
              </a:spcBef>
              <a:buSzTx/>
              <a:buNone/>
              <a:defRPr sz="1400"/>
            </a:pPr>
            <a:endParaRPr/>
          </a:p>
        </p:txBody>
      </p:sp>
      <p:sp>
        <p:nvSpPr>
          <p:cNvPr id="9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Picture 13" descr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7625" y="333375"/>
            <a:ext cx="1076325" cy="496888"/>
          </a:xfrm>
          <a:prstGeom prst="rect">
            <a:avLst/>
          </a:prstGeom>
          <a:ln w="12700">
            <a:miter lim="400000"/>
          </a:ln>
        </p:spPr>
      </p:pic>
      <p:pic>
        <p:nvPicPr>
          <p:cNvPr id="98" name="Grafik 4" descr="Grafi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150" y="333375"/>
            <a:ext cx="647373" cy="541338"/>
          </a:xfrm>
          <a:prstGeom prst="rect">
            <a:avLst/>
          </a:prstGeom>
          <a:ln w="12700">
            <a:miter lim="400000"/>
          </a:ln>
        </p:spPr>
      </p:pic>
      <p:sp>
        <p:nvSpPr>
          <p:cNvPr id="99" name="Title Text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1" cy="566738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t>Title Text</a:t>
            </a:r>
          </a:p>
        </p:txBody>
      </p:sp>
      <p:sp>
        <p:nvSpPr>
          <p:cNvPr id="100" name="Bildplatzhalter 2"/>
          <p:cNvSpPr>
            <a:spLocks noGrp="1"/>
          </p:cNvSpPr>
          <p:nvPr>
            <p:ph type="pic" sz="half" idx="13"/>
          </p:nvPr>
        </p:nvSpPr>
        <p:spPr>
          <a:xfrm>
            <a:off x="1792288" y="612775"/>
            <a:ext cx="5486401" cy="4114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0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792288" y="5367337"/>
            <a:ext cx="5486401" cy="804863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300"/>
              </a:spcBef>
              <a:buSzTx/>
              <a:buNone/>
              <a:defRPr sz="1400"/>
            </a:lvl1pPr>
            <a:lvl2pPr marL="0" indent="457200">
              <a:spcBef>
                <a:spcPts val="300"/>
              </a:spcBef>
              <a:buSzTx/>
              <a:buNone/>
              <a:defRPr sz="1400"/>
            </a:lvl2pPr>
            <a:lvl3pPr marL="0" indent="914400">
              <a:spcBef>
                <a:spcPts val="300"/>
              </a:spcBef>
              <a:buSzTx/>
              <a:buNone/>
              <a:defRPr sz="1400"/>
            </a:lvl3pPr>
            <a:lvl4pPr marL="0" indent="1371600">
              <a:spcBef>
                <a:spcPts val="300"/>
              </a:spcBef>
              <a:buSzTx/>
              <a:buNone/>
              <a:defRPr sz="1400"/>
            </a:lvl4pPr>
            <a:lvl5pPr marL="0" indent="1828800">
              <a:spcBef>
                <a:spcPts val="300"/>
              </a:spcBef>
              <a:buSzTx/>
              <a:buNone/>
              <a:defRPr sz="1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Off val="4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3" descr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667625" y="333375"/>
            <a:ext cx="1076325" cy="496888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Grafik 4" descr="Grafik 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91150" y="333375"/>
            <a:ext cx="647373" cy="541338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Title Text"/>
          <p:cNvSpPr txBox="1">
            <a:spLocks noGrp="1"/>
          </p:cNvSpPr>
          <p:nvPr>
            <p:ph type="title"/>
          </p:nvPr>
        </p:nvSpPr>
        <p:spPr>
          <a:xfrm>
            <a:off x="1187624" y="333375"/>
            <a:ext cx="6114876" cy="5619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b">
            <a:normAutofit/>
          </a:bodyPr>
          <a:lstStyle/>
          <a:p>
            <a:r>
              <a:t>Title Text</a:t>
            </a:r>
          </a:p>
        </p:txBody>
      </p:sp>
      <p:sp>
        <p:nvSpPr>
          <p:cNvPr id="5" name="Body Level One…"/>
          <p:cNvSpPr txBox="1">
            <a:spLocks noGrp="1"/>
          </p:cNvSpPr>
          <p:nvPr>
            <p:ph type="body" idx="1"/>
          </p:nvPr>
        </p:nvSpPr>
        <p:spPr>
          <a:xfrm>
            <a:off x="392113" y="1198562"/>
            <a:ext cx="8356601" cy="48942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buBlip>
                <a:blip r:embed="rId13"/>
              </a:buBlip>
            </a:lvl1pPr>
            <a:lvl2pPr>
              <a:buBlip>
                <a:blip r:embed="rId13"/>
              </a:buBlip>
            </a:lvl2pPr>
            <a:lvl3pPr>
              <a:buBlip>
                <a:blip r:embed="rId13"/>
              </a:buBlip>
            </a:lvl3pPr>
            <a:lvl4pPr>
              <a:buBlip>
                <a:blip r:embed="rId13"/>
              </a:buBlip>
            </a:lvl4pPr>
            <a:lvl5pPr>
              <a:buBlip>
                <a:blip r:embed="rId13"/>
              </a:buBlip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241694" y="6406785"/>
            <a:ext cx="273657" cy="264255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ransition spd="med"/>
  <p:hf hdr="0" ftr="0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4572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914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1371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18288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9pPr>
    </p:titleStyle>
    <p:bodyStyle>
      <a:lvl1pPr marL="342900" marR="0" indent="-342900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70000"/>
        <a:buFontTx/>
        <a:buBlip>
          <a:blip r:embed="rId13"/>
        </a:buBlip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1pPr>
      <a:lvl2pPr marL="800100" marR="0" indent="-342900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60000"/>
        <a:buFontTx/>
        <a:buBlip>
          <a:blip r:embed="rId13"/>
        </a:buBlip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2pPr>
      <a:lvl3pPr marL="1143000" marR="0" indent="-228600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60000"/>
        <a:buFontTx/>
        <a:buBlip>
          <a:blip r:embed="rId13"/>
        </a:buBlip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3pPr>
      <a:lvl4pPr marL="1714500" marR="0" indent="-342900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60000"/>
        <a:buFontTx/>
        <a:buBlip>
          <a:blip r:embed="rId13"/>
        </a:buBlip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4pPr>
      <a:lvl5pPr marL="2220685" marR="0" indent="-391885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60000"/>
        <a:buFontTx/>
        <a:buBlip>
          <a:blip r:embed="rId13"/>
        </a:buBlip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5pPr>
      <a:lvl6pPr marL="2677885" marR="0" indent="-391885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60000"/>
        <a:buFontTx/>
        <a:buBlip>
          <a:blip r:embed="rId13"/>
        </a:buBlip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6pPr>
      <a:lvl7pPr marL="3135085" marR="0" indent="-391885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60000"/>
        <a:buFontTx/>
        <a:buBlip>
          <a:blip r:embed="rId13"/>
        </a:buBlip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7pPr>
      <a:lvl8pPr marL="3592285" marR="0" indent="-391885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60000"/>
        <a:buFontTx/>
        <a:buBlip>
          <a:blip r:embed="rId13"/>
        </a:buBlip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8pPr>
      <a:lvl9pPr marL="4049485" marR="0" indent="-391885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60000"/>
        <a:buFontTx/>
        <a:buBlip>
          <a:blip r:embed="rId13"/>
        </a:buBlip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n.wikipedia.org/wiki/Vanadium_redox_battery#/media/File:Redox_Flow_Battery.jpg" TargetMode="Externa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eg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Textplatzhalter 2"/>
          <p:cNvSpPr txBox="1">
            <a:spLocks noGrp="1"/>
          </p:cNvSpPr>
          <p:nvPr>
            <p:ph type="body" sz="quarter" idx="1"/>
          </p:nvPr>
        </p:nvSpPr>
        <p:spPr>
          <a:xfrm>
            <a:off x="685800" y="1124744"/>
            <a:ext cx="7772400" cy="1500188"/>
          </a:xfrm>
          <a:prstGeom prst="rect">
            <a:avLst/>
          </a:prstGeom>
        </p:spPr>
        <p:txBody>
          <a:bodyPr/>
          <a:lstStyle>
            <a:lvl1pPr algn="ctr">
              <a:spcBef>
                <a:spcPts val="900"/>
              </a:spcBef>
              <a:defRPr sz="4000" b="1"/>
            </a:lvl1pPr>
          </a:lstStyle>
          <a:p>
            <a:r>
              <a:t>Utilizing unused renewable energy</a:t>
            </a:r>
          </a:p>
        </p:txBody>
      </p:sp>
      <p:pic>
        <p:nvPicPr>
          <p:cNvPr id="112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7967" y="2924943"/>
            <a:ext cx="5148066" cy="2674135"/>
          </a:xfrm>
          <a:prstGeom prst="rect">
            <a:avLst/>
          </a:prstGeom>
          <a:ln w="12700">
            <a:miter lim="400000"/>
          </a:ln>
        </p:spPr>
      </p:pic>
      <p:pic>
        <p:nvPicPr>
          <p:cNvPr id="113" name="Grafik 4" descr="Grafi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586" y="186422"/>
            <a:ext cx="866429" cy="724514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EA5A7A26-8E3E-4F79-8A5F-D729D785D5B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de-DE" smtClean="0"/>
              <a:t>1</a:t>
            </a:fld>
            <a:endParaRPr lang="de-DE"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Lifecycle 20 to 50 years…"/>
          <p:cNvSpPr txBox="1">
            <a:spLocks noGrp="1"/>
          </p:cNvSpPr>
          <p:nvPr>
            <p:ph type="body" idx="1"/>
          </p:nvPr>
        </p:nvSpPr>
        <p:spPr>
          <a:xfrm>
            <a:off x="392113" y="1198562"/>
            <a:ext cx="6634262" cy="4894264"/>
          </a:xfrm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rPr dirty="0"/>
              <a:t>Lifecycle 20 to 50 years</a:t>
            </a:r>
            <a:endParaRPr lang="de-DE" dirty="0"/>
          </a:p>
          <a:p>
            <a:pPr marL="0" indent="0">
              <a:buNone/>
            </a:pPr>
            <a:endParaRPr dirty="0"/>
          </a:p>
          <a:p>
            <a:pPr>
              <a:buBlip>
                <a:blip r:embed="rId2"/>
              </a:buBlip>
            </a:pPr>
            <a:r>
              <a:rPr lang="en-US" dirty="0"/>
              <a:t>Disadvantages </a:t>
            </a:r>
          </a:p>
          <a:p>
            <a:pPr lvl="1"/>
            <a:r>
              <a:rPr lang="en-GB" dirty="0"/>
              <a:t>Geographical restraints</a:t>
            </a:r>
          </a:p>
          <a:p>
            <a:pPr lvl="1"/>
            <a:endParaRPr lang="de-DE" dirty="0"/>
          </a:p>
          <a:p>
            <a:pPr>
              <a:buBlip>
                <a:blip r:embed="rId2"/>
              </a:buBlip>
            </a:pPr>
            <a:r>
              <a:rPr lang="en-US" dirty="0"/>
              <a:t>Advantages</a:t>
            </a:r>
          </a:p>
          <a:p>
            <a:pPr lvl="1"/>
            <a:r>
              <a:rPr lang="en-US" dirty="0"/>
              <a:t>Fulfills cost-criteria</a:t>
            </a:r>
          </a:p>
          <a:p>
            <a:pPr lvl="1"/>
            <a:r>
              <a:rPr lang="en-US" dirty="0"/>
              <a:t>Scalable to high capacities</a:t>
            </a:r>
          </a:p>
          <a:p>
            <a:pPr>
              <a:buBlip>
                <a:blip r:embed="rId2"/>
              </a:buBlip>
            </a:pPr>
            <a:endParaRPr dirty="0"/>
          </a:p>
        </p:txBody>
      </p:sp>
      <p:sp>
        <p:nvSpPr>
          <p:cNvPr id="19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9</a:t>
            </a:fld>
            <a:endParaRPr/>
          </a:p>
        </p:txBody>
      </p:sp>
      <p:sp>
        <p:nvSpPr>
          <p:cNvPr id="195" name="Pumped storage hydropowe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Pumped storage hydropower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1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1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" fill="hold"/>
                                        <p:tgtEl>
                                          <p:spTgt spid="1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"/>
                                        <p:tgtEl>
                                          <p:spTgt spid="19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" fill="hold"/>
                                        <p:tgtEl>
                                          <p:spTgt spid="19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" fill="hold"/>
                                        <p:tgtEl>
                                          <p:spTgt spid="19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"/>
                                        <p:tgtEl>
                                          <p:spTgt spid="19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00" fill="hold"/>
                                        <p:tgtEl>
                                          <p:spTgt spid="19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19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"/>
                                        <p:tgtEl>
                                          <p:spTgt spid="19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200" fill="hold"/>
                                        <p:tgtEl>
                                          <p:spTgt spid="19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00" fill="hold"/>
                                        <p:tgtEl>
                                          <p:spTgt spid="19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00"/>
                                        <p:tgtEl>
                                          <p:spTgt spid="19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200" fill="hold"/>
                                        <p:tgtEl>
                                          <p:spTgt spid="19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00" fill="hold"/>
                                        <p:tgtEl>
                                          <p:spTgt spid="19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Fußzeilenplatzhalter 4"/>
          <p:cNvSpPr txBox="1"/>
          <p:nvPr/>
        </p:nvSpPr>
        <p:spPr>
          <a:xfrm>
            <a:off x="411741" y="6357572"/>
            <a:ext cx="2994662" cy="442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r>
              <a:t>Rocket Science // Moritz, Kai, Annabelle, Lennart, Christian</a:t>
            </a:r>
          </a:p>
        </p:txBody>
      </p:sp>
      <p:sp>
        <p:nvSpPr>
          <p:cNvPr id="175" name="Titel 1"/>
          <p:cNvSpPr txBox="1">
            <a:spLocks noGrp="1"/>
          </p:cNvSpPr>
          <p:nvPr>
            <p:ph type="title"/>
          </p:nvPr>
        </p:nvSpPr>
        <p:spPr>
          <a:xfrm>
            <a:off x="1403648" y="333375"/>
            <a:ext cx="5898852" cy="561975"/>
          </a:xfrm>
          <a:prstGeom prst="rect">
            <a:avLst/>
          </a:prstGeom>
        </p:spPr>
        <p:txBody>
          <a:bodyPr/>
          <a:lstStyle/>
          <a:p>
            <a:r>
              <a:rPr dirty="0"/>
              <a:t>Hydrogen as an energy storage system</a:t>
            </a:r>
          </a:p>
        </p:txBody>
      </p:sp>
      <p:pic>
        <p:nvPicPr>
          <p:cNvPr id="176" name="Inhaltsplatzhalter 7" descr="Inhaltsplatzhalter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725" y="1721643"/>
            <a:ext cx="7953375" cy="3848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7" name="Grafik 3" descr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586" y="186422"/>
            <a:ext cx="866429" cy="724514"/>
          </a:xfrm>
          <a:prstGeom prst="rect">
            <a:avLst/>
          </a:prstGeom>
          <a:ln w="12700">
            <a:miter lim="400000"/>
          </a:ln>
        </p:spPr>
      </p:pic>
      <p:sp>
        <p:nvSpPr>
          <p:cNvPr id="178" name="Foliennummernplatzhalter 5"/>
          <p:cNvSpPr txBox="1">
            <a:spLocks noGrp="1"/>
          </p:cNvSpPr>
          <p:nvPr>
            <p:ph type="sldNum" sz="quarter" idx="2"/>
          </p:nvPr>
        </p:nvSpPr>
        <p:spPr>
          <a:xfrm>
            <a:off x="8326452" y="6406785"/>
            <a:ext cx="188899" cy="26425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10</a:t>
            </a:fld>
            <a:endParaRPr/>
          </a:p>
        </p:txBody>
      </p:sp>
      <p:sp>
        <p:nvSpPr>
          <p:cNvPr id="179" name="Textfeld 2"/>
          <p:cNvSpPr txBox="1"/>
          <p:nvPr/>
        </p:nvSpPr>
        <p:spPr>
          <a:xfrm>
            <a:off x="947965" y="6018977"/>
            <a:ext cx="7280414" cy="3916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/>
            </a:lvl1pPr>
          </a:lstStyle>
          <a:p>
            <a:r>
              <a:t>Source:https://www.researchgate.net/figure/Topology-of-hydrogen-storage-system-electrolyser-storage-vessel-and-fuel-cell-after_fig1_311679888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e-DE" dirty="0"/>
              <a:t>Hydrogen </a:t>
            </a:r>
            <a:r>
              <a:rPr lang="de-DE" dirty="0" err="1"/>
              <a:t>as</a:t>
            </a:r>
            <a:r>
              <a:rPr lang="de-DE" dirty="0"/>
              <a:t> an </a:t>
            </a:r>
            <a:r>
              <a:rPr lang="de-DE" dirty="0" err="1"/>
              <a:t>energy</a:t>
            </a:r>
            <a:r>
              <a:rPr lang="de-DE" dirty="0"/>
              <a:t> </a:t>
            </a:r>
            <a:r>
              <a:rPr lang="de-DE" dirty="0" err="1"/>
              <a:t>storage</a:t>
            </a:r>
            <a:r>
              <a:rPr lang="de-DE" dirty="0"/>
              <a:t> </a:t>
            </a:r>
            <a:r>
              <a:rPr lang="de-DE" dirty="0" err="1"/>
              <a:t>system</a:t>
            </a:r>
            <a:endParaRPr dirty="0"/>
          </a:p>
        </p:txBody>
      </p:sp>
      <p:sp>
        <p:nvSpPr>
          <p:cNvPr id="182" name="Body"/>
          <p:cNvSpPr txBox="1">
            <a:spLocks noGrp="1"/>
          </p:cNvSpPr>
          <p:nvPr>
            <p:ph type="body" sz="half" idx="1"/>
          </p:nvPr>
        </p:nvSpPr>
        <p:spPr>
          <a:xfrm>
            <a:off x="392113" y="1198562"/>
            <a:ext cx="8396287" cy="4894264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Blip>
                <a:blip r:embed="rId2"/>
              </a:buBlip>
            </a:pPr>
            <a:r>
              <a:rPr lang="de-DE" sz="2400" dirty="0"/>
              <a:t>Lifecycle: 30 </a:t>
            </a:r>
            <a:r>
              <a:rPr lang="de-DE" sz="2400" dirty="0" err="1"/>
              <a:t>to</a:t>
            </a:r>
            <a:r>
              <a:rPr lang="de-DE" sz="2400" dirty="0"/>
              <a:t> 45 </a:t>
            </a:r>
            <a:r>
              <a:rPr lang="de-DE" sz="2400" dirty="0" err="1"/>
              <a:t>years</a:t>
            </a:r>
            <a:endParaRPr lang="de-DE" sz="2400" dirty="0"/>
          </a:p>
          <a:p>
            <a:pPr>
              <a:buBlip>
                <a:blip r:embed="rId2"/>
              </a:buBlip>
            </a:pPr>
            <a:r>
              <a:rPr lang="de-DE" sz="2400" dirty="0"/>
              <a:t>45% </a:t>
            </a:r>
            <a:r>
              <a:rPr lang="de-DE" sz="2400" dirty="0" err="1"/>
              <a:t>round</a:t>
            </a:r>
            <a:r>
              <a:rPr lang="de-DE" sz="2400" dirty="0"/>
              <a:t>-trip </a:t>
            </a:r>
            <a:r>
              <a:rPr lang="de-DE" sz="2400" dirty="0" err="1"/>
              <a:t>efficiency</a:t>
            </a:r>
            <a:endParaRPr lang="de-DE" sz="2400" dirty="0"/>
          </a:p>
          <a:p>
            <a:pPr>
              <a:buBlip>
                <a:blip r:embed="rId2"/>
              </a:buBlip>
            </a:pPr>
            <a:endParaRPr lang="de-DE" sz="2400" dirty="0"/>
          </a:p>
          <a:p>
            <a:pPr>
              <a:buBlip>
                <a:blip r:embed="rId2"/>
              </a:buBlip>
            </a:pPr>
            <a:r>
              <a:rPr lang="de-DE" sz="2400" dirty="0" err="1"/>
              <a:t>Disadvantages</a:t>
            </a:r>
            <a:endParaRPr lang="de-DE" sz="2400" dirty="0"/>
          </a:p>
          <a:p>
            <a:pPr lvl="1"/>
            <a:r>
              <a:rPr lang="de-DE" sz="2400" dirty="0"/>
              <a:t>Expensive</a:t>
            </a:r>
          </a:p>
          <a:p>
            <a:pPr lvl="1"/>
            <a:r>
              <a:rPr lang="de-DE" sz="2400" dirty="0" err="1"/>
              <a:t>Inefficient</a:t>
            </a:r>
            <a:endParaRPr lang="de-DE" sz="2400" dirty="0"/>
          </a:p>
          <a:p>
            <a:pPr lvl="1"/>
            <a:endParaRPr lang="de-DE" sz="2400" dirty="0"/>
          </a:p>
          <a:p>
            <a:pPr>
              <a:buBlip>
                <a:blip r:embed="rId2"/>
              </a:buBlip>
            </a:pPr>
            <a:r>
              <a:rPr lang="de-DE" sz="2400" dirty="0"/>
              <a:t>Advantages</a:t>
            </a:r>
          </a:p>
          <a:p>
            <a:pPr lvl="1"/>
            <a:r>
              <a:rPr lang="de-DE" sz="2400" dirty="0"/>
              <a:t>Power and Energy </a:t>
            </a:r>
            <a:r>
              <a:rPr lang="de-DE" sz="2400" dirty="0" err="1"/>
              <a:t>are</a:t>
            </a:r>
            <a:r>
              <a:rPr lang="de-DE" sz="2400" dirty="0"/>
              <a:t> </a:t>
            </a:r>
            <a:r>
              <a:rPr lang="de-DE" sz="2400" dirty="0" err="1"/>
              <a:t>independently</a:t>
            </a:r>
            <a:r>
              <a:rPr lang="de-DE" sz="2400" dirty="0"/>
              <a:t> </a:t>
            </a:r>
            <a:r>
              <a:rPr lang="de-DE" sz="2400" dirty="0" err="1"/>
              <a:t>scalable</a:t>
            </a:r>
            <a:endParaRPr lang="de-DE" sz="2400" dirty="0"/>
          </a:p>
          <a:p>
            <a:pPr lvl="1"/>
            <a:r>
              <a:rPr lang="de-DE" sz="2400" dirty="0"/>
              <a:t>Hydrogen </a:t>
            </a:r>
            <a:r>
              <a:rPr lang="de-DE" sz="2400" dirty="0" err="1"/>
              <a:t>production</a:t>
            </a:r>
            <a:r>
              <a:rPr lang="de-DE" sz="2400" dirty="0"/>
              <a:t> </a:t>
            </a:r>
            <a:r>
              <a:rPr lang="de-DE" sz="2400" dirty="0" err="1"/>
              <a:t>enables</a:t>
            </a:r>
            <a:r>
              <a:rPr lang="de-DE" sz="2400" dirty="0"/>
              <a:t> </a:t>
            </a:r>
            <a:r>
              <a:rPr lang="de-DE" sz="2400" dirty="0" err="1"/>
              <a:t>further</a:t>
            </a:r>
            <a:r>
              <a:rPr lang="de-DE" sz="2400" dirty="0"/>
              <a:t> </a:t>
            </a:r>
            <a:r>
              <a:rPr lang="de-DE" sz="2400" dirty="0" err="1"/>
              <a:t>usage</a:t>
            </a:r>
            <a:endParaRPr lang="de-DE" sz="2400" dirty="0"/>
          </a:p>
          <a:p>
            <a:pPr lvl="1"/>
            <a:endParaRPr lang="de-DE" dirty="0"/>
          </a:p>
          <a:p>
            <a:pPr>
              <a:buBlip>
                <a:blip r:embed="rId2"/>
              </a:buBlip>
            </a:pPr>
            <a:endParaRPr dirty="0"/>
          </a:p>
        </p:txBody>
      </p:sp>
      <p:sp>
        <p:nvSpPr>
          <p:cNvPr id="18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26452" y="6406785"/>
            <a:ext cx="188898" cy="26425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11</a:t>
            </a:fld>
            <a:endParaRPr/>
          </a:p>
        </p:txBody>
      </p:sp>
      <p:sp>
        <p:nvSpPr>
          <p:cNvPr id="184" name="Titel 1"/>
          <p:cNvSpPr txBox="1"/>
          <p:nvPr/>
        </p:nvSpPr>
        <p:spPr>
          <a:xfrm>
            <a:off x="1403648" y="333375"/>
            <a:ext cx="5898852" cy="5619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b">
            <a:normAutofit/>
          </a:bodyPr>
          <a:lstStyle>
            <a:lvl1pPr>
              <a:defRPr sz="2400" b="1"/>
            </a:lvl1pPr>
          </a:lstStyle>
          <a:p>
            <a:endParaRPr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1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1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" fill="hold"/>
                                        <p:tgtEl>
                                          <p:spTgt spid="1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"/>
                                        <p:tgtEl>
                                          <p:spTgt spid="18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" fill="hold"/>
                                        <p:tgtEl>
                                          <p:spTgt spid="18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" fill="hold"/>
                                        <p:tgtEl>
                                          <p:spTgt spid="18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"/>
                                        <p:tgtEl>
                                          <p:spTgt spid="18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00" fill="hold"/>
                                        <p:tgtEl>
                                          <p:spTgt spid="18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" fill="hold"/>
                                        <p:tgtEl>
                                          <p:spTgt spid="18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"/>
                                        <p:tgtEl>
                                          <p:spTgt spid="18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200" fill="hold"/>
                                        <p:tgtEl>
                                          <p:spTgt spid="18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00" fill="hold"/>
                                        <p:tgtEl>
                                          <p:spTgt spid="18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"/>
                                        <p:tgtEl>
                                          <p:spTgt spid="18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200" fill="hold"/>
                                        <p:tgtEl>
                                          <p:spTgt spid="18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00" fill="hold"/>
                                        <p:tgtEl>
                                          <p:spTgt spid="18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00"/>
                                        <p:tgtEl>
                                          <p:spTgt spid="18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200" fill="hold"/>
                                        <p:tgtEl>
                                          <p:spTgt spid="18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00" fill="hold"/>
                                        <p:tgtEl>
                                          <p:spTgt spid="18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Fußzeilenplatzhalter 6"/>
          <p:cNvSpPr txBox="1"/>
          <p:nvPr/>
        </p:nvSpPr>
        <p:spPr>
          <a:xfrm>
            <a:off x="411741" y="6357572"/>
            <a:ext cx="2994662" cy="442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r>
              <a:t>Rocket Science // Moritz, Kai, Annabelle, Lennart, Christian</a:t>
            </a:r>
          </a:p>
        </p:txBody>
      </p:sp>
      <p:sp>
        <p:nvSpPr>
          <p:cNvPr id="198" name="Titel 1"/>
          <p:cNvSpPr txBox="1">
            <a:spLocks noGrp="1"/>
          </p:cNvSpPr>
          <p:nvPr>
            <p:ph type="title"/>
          </p:nvPr>
        </p:nvSpPr>
        <p:spPr>
          <a:xfrm>
            <a:off x="1403648" y="333375"/>
            <a:ext cx="5898852" cy="561975"/>
          </a:xfrm>
          <a:prstGeom prst="rect">
            <a:avLst/>
          </a:prstGeom>
        </p:spPr>
        <p:txBody>
          <a:bodyPr/>
          <a:lstStyle/>
          <a:p>
            <a:r>
              <a:t>Power-to-Gas</a:t>
            </a:r>
          </a:p>
        </p:txBody>
      </p:sp>
      <p:pic>
        <p:nvPicPr>
          <p:cNvPr id="199" name="Grafik 3" descr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586" y="186422"/>
            <a:ext cx="866429" cy="724514"/>
          </a:xfrm>
          <a:prstGeom prst="rect">
            <a:avLst/>
          </a:prstGeom>
          <a:ln w="12700">
            <a:miter lim="400000"/>
          </a:ln>
        </p:spPr>
      </p:pic>
      <p:sp>
        <p:nvSpPr>
          <p:cNvPr id="200" name="Foliennummernplatzhalter 7"/>
          <p:cNvSpPr txBox="1">
            <a:spLocks noGrp="1"/>
          </p:cNvSpPr>
          <p:nvPr>
            <p:ph type="sldNum" sz="quarter" idx="2"/>
          </p:nvPr>
        </p:nvSpPr>
        <p:spPr>
          <a:xfrm>
            <a:off x="8253005" y="6406785"/>
            <a:ext cx="262345" cy="26425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12</a:t>
            </a:fld>
            <a:endParaRPr/>
          </a:p>
        </p:txBody>
      </p:sp>
      <p:sp>
        <p:nvSpPr>
          <p:cNvPr id="201" name="Textfeld 2"/>
          <p:cNvSpPr txBox="1"/>
          <p:nvPr/>
        </p:nvSpPr>
        <p:spPr>
          <a:xfrm>
            <a:off x="454276" y="5653245"/>
            <a:ext cx="7395159" cy="261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r>
              <a:rPr lang="de-DE" sz="1100" dirty="0"/>
              <a:t>Source: </a:t>
            </a:r>
            <a:r>
              <a:rPr lang="en-US" sz="1100" dirty="0"/>
              <a:t>https://www.sciencedirect.com/science/article/abs/pii/S0360319915001913</a:t>
            </a:r>
            <a:endParaRPr sz="1100" dirty="0"/>
          </a:p>
        </p:txBody>
      </p:sp>
      <p:pic>
        <p:nvPicPr>
          <p:cNvPr id="202" name="Picture 2" descr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276" y="1189018"/>
            <a:ext cx="8235447" cy="446422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D4F1E0-86C2-4806-974B-6960E21459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Power-</a:t>
            </a:r>
            <a:r>
              <a:rPr lang="de-DE" dirty="0" err="1"/>
              <a:t>to</a:t>
            </a:r>
            <a:r>
              <a:rPr lang="de-DE" dirty="0"/>
              <a:t>-Gas</a:t>
            </a:r>
            <a:endParaRPr lang="en-GB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CDCC534-E8E8-4940-BB74-0EBDEAC283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Lifecycle: 5 </a:t>
            </a:r>
            <a:r>
              <a:rPr lang="de-DE" dirty="0" err="1"/>
              <a:t>to</a:t>
            </a:r>
            <a:r>
              <a:rPr lang="de-DE" dirty="0"/>
              <a:t> 10 </a:t>
            </a:r>
            <a:r>
              <a:rPr lang="de-DE" dirty="0" err="1"/>
              <a:t>years</a:t>
            </a:r>
            <a:endParaRPr lang="de-DE" dirty="0"/>
          </a:p>
          <a:p>
            <a:r>
              <a:rPr lang="de-DE" dirty="0" err="1"/>
              <a:t>Around</a:t>
            </a:r>
            <a:r>
              <a:rPr lang="de-DE" dirty="0"/>
              <a:t> 70% </a:t>
            </a:r>
            <a:r>
              <a:rPr lang="de-DE" dirty="0" err="1"/>
              <a:t>efficiency</a:t>
            </a:r>
            <a:endParaRPr lang="de-DE" dirty="0"/>
          </a:p>
          <a:p>
            <a:endParaRPr lang="de-DE" dirty="0"/>
          </a:p>
          <a:p>
            <a:r>
              <a:rPr lang="de-DE" dirty="0" err="1"/>
              <a:t>Disadvantages</a:t>
            </a:r>
            <a:endParaRPr lang="de-DE" dirty="0"/>
          </a:p>
          <a:p>
            <a:pPr lvl="1"/>
            <a:r>
              <a:rPr lang="de-DE" dirty="0"/>
              <a:t>Expensive</a:t>
            </a:r>
          </a:p>
          <a:p>
            <a:pPr lvl="1"/>
            <a:r>
              <a:rPr lang="de-DE" dirty="0"/>
              <a:t>Lack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infrastructure</a:t>
            </a:r>
            <a:endParaRPr lang="de-DE" dirty="0"/>
          </a:p>
          <a:p>
            <a:pPr marL="0" indent="0">
              <a:buNone/>
            </a:pPr>
            <a:endParaRPr lang="de-DE" dirty="0"/>
          </a:p>
          <a:p>
            <a:r>
              <a:rPr lang="en-US" dirty="0"/>
              <a:t>Advantages </a:t>
            </a:r>
          </a:p>
          <a:p>
            <a:pPr lvl="1"/>
            <a:r>
              <a:rPr lang="en-US" dirty="0"/>
              <a:t>Easily scalable</a:t>
            </a:r>
          </a:p>
          <a:p>
            <a:pPr lvl="1"/>
            <a:r>
              <a:rPr lang="en-US" dirty="0"/>
              <a:t>Diverse uses of Hydrogen</a:t>
            </a:r>
          </a:p>
          <a:p>
            <a:pPr lvl="1"/>
            <a:r>
              <a:rPr lang="en-US" dirty="0"/>
              <a:t>Relatively high efficiency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B58129F-9C62-48D6-9BA1-833A20326526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4600951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Fußzeilenplatzhalter 4"/>
          <p:cNvSpPr txBox="1"/>
          <p:nvPr/>
        </p:nvSpPr>
        <p:spPr>
          <a:xfrm>
            <a:off x="411741" y="6357572"/>
            <a:ext cx="2994662" cy="442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r>
              <a:t>Rocket Science // Moritz, Kai, Annabelle, Lennart, Christian</a:t>
            </a:r>
          </a:p>
        </p:txBody>
      </p:sp>
      <p:sp>
        <p:nvSpPr>
          <p:cNvPr id="205" name="Titel 1"/>
          <p:cNvSpPr txBox="1">
            <a:spLocks noGrp="1"/>
          </p:cNvSpPr>
          <p:nvPr>
            <p:ph type="title"/>
          </p:nvPr>
        </p:nvSpPr>
        <p:spPr>
          <a:xfrm>
            <a:off x="1403648" y="333375"/>
            <a:ext cx="5898852" cy="561975"/>
          </a:xfrm>
          <a:prstGeom prst="rect">
            <a:avLst/>
          </a:prstGeom>
        </p:spPr>
        <p:txBody>
          <a:bodyPr/>
          <a:lstStyle/>
          <a:p>
            <a:r>
              <a:t>Batteries</a:t>
            </a:r>
          </a:p>
        </p:txBody>
      </p:sp>
      <p:sp>
        <p:nvSpPr>
          <p:cNvPr id="206" name="Inhaltsplatzhalter 2"/>
          <p:cNvSpPr txBox="1">
            <a:spLocks noGrp="1"/>
          </p:cNvSpPr>
          <p:nvPr>
            <p:ph type="body" idx="1"/>
          </p:nvPr>
        </p:nvSpPr>
        <p:spPr>
          <a:xfrm>
            <a:off x="392113" y="1198562"/>
            <a:ext cx="8356601" cy="4894263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</a:lstStyle>
          <a:p>
            <a:r>
              <a:t>Vanadium Redox Flow Battery</a:t>
            </a:r>
          </a:p>
        </p:txBody>
      </p:sp>
      <p:pic>
        <p:nvPicPr>
          <p:cNvPr id="207" name="Grafik 3" descr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586" y="186422"/>
            <a:ext cx="866429" cy="724514"/>
          </a:xfrm>
          <a:prstGeom prst="rect">
            <a:avLst/>
          </a:prstGeom>
          <a:ln w="12700">
            <a:miter lim="400000"/>
          </a:ln>
        </p:spPr>
      </p:pic>
      <p:sp>
        <p:nvSpPr>
          <p:cNvPr id="208" name="Foliennummernplatzhalter 5"/>
          <p:cNvSpPr txBox="1">
            <a:spLocks noGrp="1"/>
          </p:cNvSpPr>
          <p:nvPr>
            <p:ph type="sldNum" sz="quarter" idx="2"/>
          </p:nvPr>
        </p:nvSpPr>
        <p:spPr>
          <a:xfrm>
            <a:off x="8241694" y="6406785"/>
            <a:ext cx="273656" cy="26425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14</a:t>
            </a:fld>
            <a:endParaRPr/>
          </a:p>
        </p:txBody>
      </p:sp>
      <p:pic>
        <p:nvPicPr>
          <p:cNvPr id="209" name="Screenshot 2020-01-28 at 09.18.16.png" descr="Screenshot 2020-01-28 at 09.18.16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7854" y="1772263"/>
            <a:ext cx="6053218" cy="4234655"/>
          </a:xfrm>
          <a:prstGeom prst="rect">
            <a:avLst/>
          </a:prstGeom>
          <a:ln w="12700">
            <a:miter lim="400000"/>
          </a:ln>
        </p:spPr>
      </p:pic>
      <p:sp>
        <p:nvSpPr>
          <p:cNvPr id="210" name="Textfeld 2"/>
          <p:cNvSpPr txBox="1"/>
          <p:nvPr/>
        </p:nvSpPr>
        <p:spPr>
          <a:xfrm>
            <a:off x="947965" y="6018977"/>
            <a:ext cx="7280414" cy="239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1100"/>
            </a:pPr>
            <a:r>
              <a:t>Source: </a:t>
            </a:r>
            <a:r>
              <a:rPr u="sng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  <a:hlinkClick r:id="rId5"/>
              </a:rPr>
              <a:t>https://en.wikipedia.org/wiki/Vanadium_redox_battery#/media/File:Redox_Flow_Battery.jpg</a:t>
            </a: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Vanadium Redox Flow Batter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Vanadium Redox Flow Battery</a:t>
            </a:r>
          </a:p>
        </p:txBody>
      </p:sp>
      <p:sp>
        <p:nvSpPr>
          <p:cNvPr id="213" name="12,000-20,000 cycle life (90% capacity drop)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rPr dirty="0"/>
              <a:t>12,000-20,000 cycle life (90% capacity drop)</a:t>
            </a:r>
          </a:p>
          <a:p>
            <a:pPr>
              <a:buBlip>
                <a:blip r:embed="rId2"/>
              </a:buBlip>
            </a:pPr>
            <a:r>
              <a:rPr dirty="0"/>
              <a:t>330</a:t>
            </a:r>
            <a:r>
              <a:rPr lang="de-DE" dirty="0"/>
              <a:t> </a:t>
            </a:r>
            <a:r>
              <a:rPr dirty="0"/>
              <a:t>-</a:t>
            </a:r>
            <a:r>
              <a:rPr lang="de-DE" dirty="0"/>
              <a:t> </a:t>
            </a:r>
            <a:r>
              <a:rPr dirty="0"/>
              <a:t>970 €/kWh</a:t>
            </a:r>
          </a:p>
          <a:p>
            <a:pPr>
              <a:buBlip>
                <a:blip r:embed="rId2"/>
              </a:buBlip>
            </a:pPr>
            <a:r>
              <a:rPr dirty="0"/>
              <a:t>75% efficiency </a:t>
            </a:r>
          </a:p>
          <a:p>
            <a:pPr>
              <a:buBlip>
                <a:blip r:embed="rId2"/>
              </a:buBlip>
            </a:pPr>
            <a:endParaRPr dirty="0"/>
          </a:p>
          <a:p>
            <a:pPr>
              <a:buBlip>
                <a:blip r:embed="rId2"/>
              </a:buBlip>
            </a:pPr>
            <a:r>
              <a:rPr dirty="0"/>
              <a:t>Disadvantages</a:t>
            </a:r>
          </a:p>
          <a:p>
            <a:pPr lvl="1">
              <a:buSzPct val="70000"/>
              <a:buBlip>
                <a:blip r:embed="rId2"/>
              </a:buBlip>
            </a:pPr>
            <a:r>
              <a:rPr dirty="0"/>
              <a:t>Toxic chemicals</a:t>
            </a:r>
          </a:p>
          <a:p>
            <a:pPr lvl="1">
              <a:buSzPct val="70000"/>
              <a:buBlip>
                <a:blip r:embed="rId2"/>
              </a:buBlip>
            </a:pPr>
            <a:r>
              <a:rPr dirty="0"/>
              <a:t>Early stage in development</a:t>
            </a:r>
          </a:p>
          <a:p>
            <a:pPr lvl="1">
              <a:buSzPct val="70000"/>
              <a:buBlip>
                <a:blip r:embed="rId2"/>
              </a:buBlip>
            </a:pPr>
            <a:endParaRPr dirty="0"/>
          </a:p>
          <a:p>
            <a:pPr>
              <a:buBlip>
                <a:blip r:embed="rId2"/>
              </a:buBlip>
            </a:pPr>
            <a:r>
              <a:rPr dirty="0"/>
              <a:t>Advantages </a:t>
            </a:r>
          </a:p>
          <a:p>
            <a:pPr lvl="1">
              <a:buSzPct val="70000"/>
              <a:buBlip>
                <a:blip r:embed="rId2"/>
              </a:buBlip>
            </a:pPr>
            <a:r>
              <a:rPr dirty="0"/>
              <a:t>Power and energy are separated</a:t>
            </a:r>
          </a:p>
          <a:p>
            <a:pPr lvl="1">
              <a:buSzPct val="70000"/>
              <a:buBlip>
                <a:blip r:embed="rId2"/>
              </a:buBlip>
            </a:pPr>
            <a:r>
              <a:rPr dirty="0"/>
              <a:t>Discharge up to 20h</a:t>
            </a:r>
          </a:p>
        </p:txBody>
      </p:sp>
      <p:sp>
        <p:nvSpPr>
          <p:cNvPr id="21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15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2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2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" fill="hold"/>
                                        <p:tgtEl>
                                          <p:spTgt spid="2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"/>
                                        <p:tgtEl>
                                          <p:spTgt spid="2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" fill="hold"/>
                                        <p:tgtEl>
                                          <p:spTgt spid="2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" fill="hold"/>
                                        <p:tgtEl>
                                          <p:spTgt spid="2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"/>
                                        <p:tgtEl>
                                          <p:spTgt spid="2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00" fill="hold"/>
                                        <p:tgtEl>
                                          <p:spTgt spid="2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" fill="hold"/>
                                        <p:tgtEl>
                                          <p:spTgt spid="2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"/>
                                        <p:tgtEl>
                                          <p:spTgt spid="2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200" fill="hold"/>
                                        <p:tgtEl>
                                          <p:spTgt spid="2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00" fill="hold"/>
                                        <p:tgtEl>
                                          <p:spTgt spid="2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"/>
                                        <p:tgtEl>
                                          <p:spTgt spid="2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200" fill="hold"/>
                                        <p:tgtEl>
                                          <p:spTgt spid="2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00" fill="hold"/>
                                        <p:tgtEl>
                                          <p:spTgt spid="2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00"/>
                                        <p:tgtEl>
                                          <p:spTgt spid="2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200" fill="hold"/>
                                        <p:tgtEl>
                                          <p:spTgt spid="2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00" fill="hold"/>
                                        <p:tgtEl>
                                          <p:spTgt spid="2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Fußzeilenplatzhalter 5"/>
          <p:cNvSpPr txBox="1"/>
          <p:nvPr/>
        </p:nvSpPr>
        <p:spPr>
          <a:xfrm>
            <a:off x="411741" y="6357572"/>
            <a:ext cx="2994662" cy="442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r>
              <a:t>Rocket Science // Moritz, Kai, Annabelle, Lennart, Christian</a:t>
            </a:r>
          </a:p>
        </p:txBody>
      </p:sp>
      <p:sp>
        <p:nvSpPr>
          <p:cNvPr id="217" name="Titel 1"/>
          <p:cNvSpPr txBox="1">
            <a:spLocks noGrp="1"/>
          </p:cNvSpPr>
          <p:nvPr>
            <p:ph type="title"/>
          </p:nvPr>
        </p:nvSpPr>
        <p:spPr>
          <a:xfrm>
            <a:off x="1403648" y="333375"/>
            <a:ext cx="5898852" cy="561975"/>
          </a:xfrm>
          <a:prstGeom prst="rect">
            <a:avLst/>
          </a:prstGeom>
        </p:spPr>
        <p:txBody>
          <a:bodyPr/>
          <a:lstStyle/>
          <a:p>
            <a:r>
              <a:t>Comparison</a:t>
            </a:r>
          </a:p>
        </p:txBody>
      </p:sp>
      <p:graphicFrame>
        <p:nvGraphicFramePr>
          <p:cNvPr id="218" name="Inhaltsplatzhalter 4"/>
          <p:cNvGraphicFramePr/>
          <p:nvPr>
            <p:extLst>
              <p:ext uri="{D42A27DB-BD31-4B8C-83A1-F6EECF244321}">
                <p14:modId xmlns:p14="http://schemas.microsoft.com/office/powerpoint/2010/main" val="1385209076"/>
              </p:ext>
            </p:extLst>
          </p:nvPr>
        </p:nvGraphicFramePr>
        <p:xfrm>
          <a:off x="392113" y="1198562"/>
          <a:ext cx="8356600" cy="4547585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1193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93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93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93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93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93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93800">
                  <a:extLst>
                    <a:ext uri="{9D8B030D-6E8A-4147-A177-3AD203B41FA5}">
                      <a16:colId xmlns:a16="http://schemas.microsoft.com/office/drawing/2014/main" val="2115600209"/>
                    </a:ext>
                  </a:extLst>
                </a:gridCol>
              </a:tblGrid>
              <a:tr h="671773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 dirty="0"/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b="1" dirty="0">
                          <a:solidFill>
                            <a:schemeClr val="accent3">
                              <a:lumOff val="44000"/>
                            </a:schemeClr>
                          </a:solidFill>
                        </a:rPr>
                        <a:t>Cost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b="1" dirty="0">
                          <a:solidFill>
                            <a:schemeClr val="accent3">
                              <a:lumOff val="44000"/>
                            </a:schemeClr>
                          </a:solidFill>
                        </a:rPr>
                        <a:t>Efficiency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b="1" dirty="0">
                          <a:solidFill>
                            <a:schemeClr val="accent3">
                              <a:lumOff val="44000"/>
                            </a:schemeClr>
                          </a:solidFill>
                        </a:rPr>
                        <a:t>Safety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b="1" dirty="0" err="1">
                          <a:solidFill>
                            <a:schemeClr val="accent3">
                              <a:lumOff val="44000"/>
                            </a:schemeClr>
                          </a:solidFill>
                        </a:rPr>
                        <a:t>Scal</a:t>
                      </a:r>
                      <a:r>
                        <a:rPr lang="de-DE" b="1" dirty="0" err="1">
                          <a:solidFill>
                            <a:schemeClr val="accent3">
                              <a:lumOff val="44000"/>
                            </a:schemeClr>
                          </a:solidFill>
                        </a:rPr>
                        <a:t>ing</a:t>
                      </a:r>
                      <a:endParaRPr b="1" dirty="0">
                        <a:solidFill>
                          <a:schemeClr val="accent3">
                            <a:lumOff val="44000"/>
                          </a:schemeClr>
                        </a:solidFill>
                      </a:endParaRP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b="1" dirty="0">
                          <a:solidFill>
                            <a:schemeClr val="accent3">
                              <a:lumOff val="44000"/>
                            </a:schemeClr>
                          </a:solidFill>
                        </a:rPr>
                        <a:t>Technical feasibility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lang="de-DE" b="1" dirty="0">
                          <a:solidFill>
                            <a:schemeClr val="accent3">
                              <a:lumOff val="44000"/>
                            </a:schemeClr>
                          </a:solidFill>
                        </a:rPr>
                        <a:t>Total</a:t>
                      </a:r>
                      <a:endParaRPr b="1" dirty="0">
                        <a:solidFill>
                          <a:schemeClr val="accent3">
                            <a:lumOff val="44000"/>
                          </a:schemeClr>
                        </a:solidFill>
                      </a:endParaRP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1773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lang="en-GB" dirty="0"/>
                        <a:t>Vehicle to grid</a:t>
                      </a:r>
                      <a:endParaRPr dirty="0"/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 dirty="0">
                          <a:solidFill>
                            <a:srgbClr val="FF0000"/>
                          </a:solidFill>
                        </a:rPr>
                        <a:t>- - -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 dirty="0">
                          <a:solidFill>
                            <a:srgbClr val="00B050"/>
                          </a:solidFill>
                        </a:rPr>
                        <a:t>+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 dirty="0">
                          <a:solidFill>
                            <a:srgbClr val="00B050"/>
                          </a:solidFill>
                        </a:rPr>
                        <a:t>+ + +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 dirty="0">
                          <a:solidFill>
                            <a:srgbClr val="FF0000"/>
                          </a:solidFill>
                        </a:rPr>
                        <a:t>- -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 dirty="0">
                          <a:solidFill>
                            <a:srgbClr val="FF0000"/>
                          </a:solidFill>
                        </a:rPr>
                        <a:t>- - -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GB" sz="2800" dirty="0">
                          <a:solidFill>
                            <a:srgbClr val="FF0000"/>
                          </a:solidFill>
                        </a:rPr>
                        <a:t>-18</a:t>
                      </a:r>
                      <a:endParaRPr sz="2800" dirty="0">
                        <a:solidFill>
                          <a:srgbClr val="FF0000"/>
                        </a:solidFill>
                      </a:endParaRP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1773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dirty="0"/>
                        <a:t>Pumped storage hydropower 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 dirty="0">
                          <a:solidFill>
                            <a:srgbClr val="00B050"/>
                          </a:solidFill>
                        </a:rPr>
                        <a:t>+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 dirty="0">
                          <a:solidFill>
                            <a:srgbClr val="00B050"/>
                          </a:solidFill>
                        </a:rPr>
                        <a:t>+ + +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 dirty="0">
                          <a:solidFill>
                            <a:srgbClr val="00B050"/>
                          </a:solidFill>
                        </a:rPr>
                        <a:t>+ + 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 dirty="0">
                          <a:solidFill>
                            <a:srgbClr val="00B050"/>
                          </a:solidFill>
                        </a:rPr>
                        <a:t>+ +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 dirty="0">
                          <a:solidFill>
                            <a:srgbClr val="FF0000"/>
                          </a:solidFill>
                        </a:rPr>
                        <a:t>- -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GB" sz="2800" dirty="0">
                          <a:solidFill>
                            <a:srgbClr val="00B050"/>
                          </a:solidFill>
                        </a:rPr>
                        <a:t>+6</a:t>
                      </a:r>
                      <a:endParaRPr sz="2800" dirty="0">
                        <a:solidFill>
                          <a:srgbClr val="FF0000"/>
                        </a:solidFill>
                      </a:endParaRP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1773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Hydrogen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>
                          <a:solidFill>
                            <a:srgbClr val="FF0000"/>
                          </a:solidFill>
                        </a:rPr>
                        <a:t>- -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>
                          <a:solidFill>
                            <a:srgbClr val="FF0000"/>
                          </a:solidFill>
                        </a:rPr>
                        <a:t>- - -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>
                          <a:solidFill>
                            <a:srgbClr val="00B050"/>
                          </a:solidFill>
                        </a:rPr>
                        <a:t>+ +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>
                          <a:solidFill>
                            <a:srgbClr val="00B050"/>
                          </a:solidFill>
                        </a:rPr>
                        <a:t>+ + +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>
                          <a:solidFill>
                            <a:srgbClr val="00B050"/>
                          </a:solidFill>
                        </a:rPr>
                        <a:t>+ + +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GB" sz="2800" dirty="0">
                          <a:solidFill>
                            <a:srgbClr val="00B050"/>
                          </a:solidFill>
                        </a:rPr>
                        <a:t>+8</a:t>
                      </a:r>
                      <a:endParaRPr sz="2800" dirty="0">
                        <a:solidFill>
                          <a:srgbClr val="00B050"/>
                        </a:solidFill>
                      </a:endParaRP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71773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Power-to-Gas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>
                          <a:solidFill>
                            <a:srgbClr val="FF0000"/>
                          </a:solidFill>
                        </a:rPr>
                        <a:t>- -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>
                          <a:solidFill>
                            <a:srgbClr val="00B050"/>
                          </a:solidFill>
                        </a:rPr>
                        <a:t>+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>
                          <a:solidFill>
                            <a:srgbClr val="00B050"/>
                          </a:solidFill>
                        </a:rPr>
                        <a:t>+ +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>
                          <a:solidFill>
                            <a:srgbClr val="00B050"/>
                          </a:solidFill>
                        </a:rPr>
                        <a:t>+ + +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>
                          <a:solidFill>
                            <a:srgbClr val="00B050"/>
                          </a:solidFill>
                        </a:rPr>
                        <a:t>+ + +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GB" sz="2800" dirty="0">
                          <a:solidFill>
                            <a:srgbClr val="00B050"/>
                          </a:solidFill>
                        </a:rPr>
                        <a:t>+12</a:t>
                      </a:r>
                      <a:endParaRPr sz="2800" dirty="0">
                        <a:solidFill>
                          <a:srgbClr val="00B050"/>
                        </a:solidFill>
                      </a:endParaRP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71773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Batteries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>
                          <a:solidFill>
                            <a:srgbClr val="00B050"/>
                          </a:solidFill>
                        </a:rPr>
                        <a:t>+ + +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>
                          <a:solidFill>
                            <a:srgbClr val="00B050"/>
                          </a:solidFill>
                        </a:rPr>
                        <a:t>+ +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>
                          <a:solidFill>
                            <a:srgbClr val="00B050"/>
                          </a:solidFill>
                        </a:rPr>
                        <a:t>+ +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>
                          <a:solidFill>
                            <a:srgbClr val="00B050"/>
                          </a:solidFill>
                        </a:rPr>
                        <a:t>+ + +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 dirty="0">
                          <a:solidFill>
                            <a:srgbClr val="00B050"/>
                          </a:solidFill>
                        </a:rPr>
                        <a:t>+ +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GB" sz="2800" dirty="0">
                          <a:solidFill>
                            <a:srgbClr val="00B050"/>
                          </a:solidFill>
                        </a:rPr>
                        <a:t>+25</a:t>
                      </a:r>
                      <a:endParaRPr sz="2800" dirty="0">
                        <a:solidFill>
                          <a:srgbClr val="00B050"/>
                        </a:solidFill>
                      </a:endParaRP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219" name="Grafik 3" descr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586" y="186422"/>
            <a:ext cx="866429" cy="724514"/>
          </a:xfrm>
          <a:prstGeom prst="rect">
            <a:avLst/>
          </a:prstGeom>
          <a:ln w="12700">
            <a:miter lim="400000"/>
          </a:ln>
        </p:spPr>
      </p:pic>
      <p:sp>
        <p:nvSpPr>
          <p:cNvPr id="220" name="Foliennummernplatzhalter 6"/>
          <p:cNvSpPr txBox="1">
            <a:spLocks noGrp="1"/>
          </p:cNvSpPr>
          <p:nvPr>
            <p:ph type="sldNum" sz="quarter" idx="2"/>
          </p:nvPr>
        </p:nvSpPr>
        <p:spPr>
          <a:xfrm>
            <a:off x="8241694" y="6406785"/>
            <a:ext cx="273656" cy="26425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16</a:t>
            </a:fld>
            <a:endParaRPr/>
          </a:p>
        </p:txBody>
      </p:sp>
      <p:sp>
        <p:nvSpPr>
          <p:cNvPr id="221" name="Gerader Verbinder 7"/>
          <p:cNvSpPr/>
          <p:nvPr/>
        </p:nvSpPr>
        <p:spPr>
          <a:xfrm>
            <a:off x="392113" y="1198561"/>
            <a:ext cx="1210362" cy="688565"/>
          </a:xfrm>
          <a:prstGeom prst="line">
            <a:avLst/>
          </a:prstGeom>
          <a:ln>
            <a:solidFill>
              <a:schemeClr val="accent3">
                <a:lumOff val="44000"/>
              </a:schemeClr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22" name="Textfeld 8"/>
          <p:cNvSpPr txBox="1"/>
          <p:nvPr/>
        </p:nvSpPr>
        <p:spPr>
          <a:xfrm>
            <a:off x="770467" y="1171592"/>
            <a:ext cx="916674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b="1">
                <a:solidFill>
                  <a:schemeClr val="accent3">
                    <a:lumOff val="44000"/>
                  </a:schemeClr>
                </a:solidFill>
              </a:defRPr>
            </a:lvl1pPr>
          </a:lstStyle>
          <a:p>
            <a:r>
              <a:rPr sz="1600" dirty="0"/>
              <a:t>Criteria</a:t>
            </a:r>
          </a:p>
        </p:txBody>
      </p:sp>
      <p:sp>
        <p:nvSpPr>
          <p:cNvPr id="223" name="Textfeld 9"/>
          <p:cNvSpPr txBox="1"/>
          <p:nvPr/>
        </p:nvSpPr>
        <p:spPr>
          <a:xfrm>
            <a:off x="378191" y="1549225"/>
            <a:ext cx="1025457" cy="338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b="1">
                <a:solidFill>
                  <a:schemeClr val="accent3">
                    <a:lumOff val="44000"/>
                  </a:schemeClr>
                </a:solidFill>
              </a:defRPr>
            </a:lvl1pPr>
          </a:lstStyle>
          <a:p>
            <a:r>
              <a:rPr sz="1600" dirty="0"/>
              <a:t>Systems</a:t>
            </a:r>
          </a:p>
        </p:txBody>
      </p:sp>
      <p:sp>
        <p:nvSpPr>
          <p:cNvPr id="224" name="Textfeld 2"/>
          <p:cNvSpPr txBox="1"/>
          <p:nvPr/>
        </p:nvSpPr>
        <p:spPr>
          <a:xfrm>
            <a:off x="378191" y="5733387"/>
            <a:ext cx="8031796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r>
              <a:rPr dirty="0"/>
              <a:t>Table 1: Comparison between energy storage systems</a:t>
            </a: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Fußzeilenplatzhalter 4"/>
          <p:cNvSpPr txBox="1"/>
          <p:nvPr/>
        </p:nvSpPr>
        <p:spPr>
          <a:xfrm>
            <a:off x="411741" y="6357572"/>
            <a:ext cx="2994662" cy="442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r>
              <a:t>Rocket Science // Moritz, Kai, Annabelle, Lennart, Christian</a:t>
            </a:r>
          </a:p>
        </p:txBody>
      </p:sp>
      <p:sp>
        <p:nvSpPr>
          <p:cNvPr id="227" name="Titel 1"/>
          <p:cNvSpPr txBox="1">
            <a:spLocks noGrp="1"/>
          </p:cNvSpPr>
          <p:nvPr>
            <p:ph type="title"/>
          </p:nvPr>
        </p:nvSpPr>
        <p:spPr>
          <a:xfrm>
            <a:off x="1403648" y="333375"/>
            <a:ext cx="5898852" cy="561975"/>
          </a:xfrm>
          <a:prstGeom prst="rect">
            <a:avLst/>
          </a:prstGeom>
        </p:spPr>
        <p:txBody>
          <a:bodyPr/>
          <a:lstStyle/>
          <a:p>
            <a:r>
              <a:t>Conclusion</a:t>
            </a:r>
          </a:p>
        </p:txBody>
      </p:sp>
      <p:sp>
        <p:nvSpPr>
          <p:cNvPr id="228" name="Inhaltsplatzhalter 2"/>
          <p:cNvSpPr txBox="1">
            <a:spLocks noGrp="1"/>
          </p:cNvSpPr>
          <p:nvPr>
            <p:ph type="body" idx="1"/>
          </p:nvPr>
        </p:nvSpPr>
        <p:spPr>
          <a:xfrm>
            <a:off x="392113" y="1198562"/>
            <a:ext cx="8356601" cy="4894263"/>
          </a:xfrm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Various technologies technically feasible and scalable</a:t>
            </a:r>
          </a:p>
          <a:p>
            <a:pPr>
              <a:buBlip>
                <a:blip r:embed="rId2"/>
              </a:buBlip>
            </a:pPr>
            <a:r>
              <a:t>Overall best solution </a:t>
            </a:r>
            <a:r>
              <a:rPr>
                <a:latin typeface="Wingdings"/>
                <a:ea typeface="Wingdings"/>
                <a:cs typeface="Wingdings"/>
                <a:sym typeface="Wingdings"/>
              </a:rPr>
              <a:t></a:t>
            </a:r>
            <a:r>
              <a:t> </a:t>
            </a:r>
            <a:r>
              <a:rPr b="1" u="sng"/>
              <a:t>Battery storage</a:t>
            </a:r>
          </a:p>
        </p:txBody>
      </p:sp>
      <p:pic>
        <p:nvPicPr>
          <p:cNvPr id="229" name="Grafik 3" descr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586" y="186422"/>
            <a:ext cx="866429" cy="724514"/>
          </a:xfrm>
          <a:prstGeom prst="rect">
            <a:avLst/>
          </a:prstGeom>
          <a:ln w="12700">
            <a:miter lim="400000"/>
          </a:ln>
        </p:spPr>
      </p:pic>
      <p:sp>
        <p:nvSpPr>
          <p:cNvPr id="230" name="Foliennummernplatzhalter 5"/>
          <p:cNvSpPr txBox="1">
            <a:spLocks noGrp="1"/>
          </p:cNvSpPr>
          <p:nvPr>
            <p:ph type="sldNum" sz="quarter" idx="2"/>
          </p:nvPr>
        </p:nvSpPr>
        <p:spPr>
          <a:xfrm>
            <a:off x="8241694" y="6406785"/>
            <a:ext cx="273656" cy="26425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17</a:t>
            </a:fld>
            <a:endParaRPr/>
          </a:p>
        </p:txBody>
      </p:sp>
      <p:pic>
        <p:nvPicPr>
          <p:cNvPr id="231" name="Grafik 6" descr="Grafik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5417" y="2150872"/>
            <a:ext cx="6609992" cy="3508565"/>
          </a:xfrm>
          <a:prstGeom prst="rect">
            <a:avLst/>
          </a:prstGeom>
          <a:ln w="12700">
            <a:miter lim="400000"/>
          </a:ln>
        </p:spPr>
      </p:pic>
      <p:pic>
        <p:nvPicPr>
          <p:cNvPr id="232" name="Picture 2" descr="Picture 2"/>
          <p:cNvPicPr>
            <a:picLocks noChangeAspect="1"/>
          </p:cNvPicPr>
          <p:nvPr/>
        </p:nvPicPr>
        <p:blipFill>
          <a:blip r:embed="rId5">
            <a:alphaModFix amt="35000"/>
          </a:blip>
          <a:stretch>
            <a:fillRect/>
          </a:stretch>
        </p:blipFill>
        <p:spPr>
          <a:xfrm>
            <a:off x="1691680" y="2285334"/>
            <a:ext cx="1368153" cy="1368153"/>
          </a:xfrm>
          <a:prstGeom prst="rect">
            <a:avLst/>
          </a:prstGeom>
          <a:ln w="12700">
            <a:miter lim="400000"/>
          </a:ln>
        </p:spPr>
      </p:pic>
      <p:pic>
        <p:nvPicPr>
          <p:cNvPr id="233" name="Picture 2" descr="Picture 2"/>
          <p:cNvPicPr>
            <a:picLocks noChangeAspect="1"/>
          </p:cNvPicPr>
          <p:nvPr/>
        </p:nvPicPr>
        <p:blipFill>
          <a:blip r:embed="rId5">
            <a:alphaModFix amt="35000"/>
          </a:blip>
          <a:stretch>
            <a:fillRect/>
          </a:stretch>
        </p:blipFill>
        <p:spPr>
          <a:xfrm>
            <a:off x="3779911" y="2060848"/>
            <a:ext cx="1474578" cy="1368152"/>
          </a:xfrm>
          <a:prstGeom prst="rect">
            <a:avLst/>
          </a:prstGeom>
          <a:ln w="12700">
            <a:miter lim="400000"/>
          </a:ln>
        </p:spPr>
      </p:pic>
      <p:pic>
        <p:nvPicPr>
          <p:cNvPr id="234" name="Picture 2" descr="Picture 2"/>
          <p:cNvPicPr>
            <a:picLocks noChangeAspect="1"/>
          </p:cNvPicPr>
          <p:nvPr/>
        </p:nvPicPr>
        <p:blipFill>
          <a:blip r:embed="rId5">
            <a:alphaModFix amt="35000"/>
          </a:blip>
          <a:stretch>
            <a:fillRect/>
          </a:stretch>
        </p:blipFill>
        <p:spPr>
          <a:xfrm>
            <a:off x="6030400" y="2420888"/>
            <a:ext cx="1368153" cy="1368153"/>
          </a:xfrm>
          <a:prstGeom prst="rect">
            <a:avLst/>
          </a:prstGeom>
          <a:ln w="12700">
            <a:miter lim="400000"/>
          </a:ln>
        </p:spPr>
      </p:pic>
      <p:pic>
        <p:nvPicPr>
          <p:cNvPr id="235" name="Picture 2" descr="Picture 2"/>
          <p:cNvPicPr>
            <a:picLocks noChangeAspect="1"/>
          </p:cNvPicPr>
          <p:nvPr/>
        </p:nvPicPr>
        <p:blipFill>
          <a:blip r:embed="rId5">
            <a:alphaModFix amt="35000"/>
          </a:blip>
          <a:stretch>
            <a:fillRect/>
          </a:stretch>
        </p:blipFill>
        <p:spPr>
          <a:xfrm>
            <a:off x="5948005" y="4247912"/>
            <a:ext cx="1532943" cy="1541654"/>
          </a:xfrm>
          <a:prstGeom prst="rect">
            <a:avLst/>
          </a:prstGeom>
          <a:ln w="12700">
            <a:miter lim="400000"/>
          </a:ln>
        </p:spPr>
      </p:pic>
      <p:sp>
        <p:nvSpPr>
          <p:cNvPr id="236" name="Ellipse 9"/>
          <p:cNvSpPr/>
          <p:nvPr/>
        </p:nvSpPr>
        <p:spPr>
          <a:xfrm>
            <a:off x="1479581" y="4048149"/>
            <a:ext cx="1792349" cy="1699153"/>
          </a:xfrm>
          <a:prstGeom prst="ellipse">
            <a:avLst/>
          </a:prstGeom>
          <a:ln w="25400">
            <a:solidFill>
              <a:srgbClr val="FF0000"/>
            </a:solidFill>
          </a:ln>
        </p:spPr>
        <p:txBody>
          <a:bodyPr lIns="45719" rIns="45719" anchor="ctr"/>
          <a:lstStyle/>
          <a:p>
            <a:pPr algn="ctr"/>
            <a:endParaRPr/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Fußzeilenplatzhalter 4"/>
          <p:cNvSpPr txBox="1"/>
          <p:nvPr/>
        </p:nvSpPr>
        <p:spPr>
          <a:xfrm>
            <a:off x="411741" y="6357572"/>
            <a:ext cx="2994662" cy="442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r>
              <a:t>Rocket Science // Moritz, Kai, Annabelle, Lennart, Christian</a:t>
            </a:r>
          </a:p>
        </p:txBody>
      </p:sp>
      <p:sp>
        <p:nvSpPr>
          <p:cNvPr id="239" name="Titel 1"/>
          <p:cNvSpPr txBox="1">
            <a:spLocks noGrp="1"/>
          </p:cNvSpPr>
          <p:nvPr>
            <p:ph type="title"/>
          </p:nvPr>
        </p:nvSpPr>
        <p:spPr>
          <a:xfrm>
            <a:off x="1403648" y="333375"/>
            <a:ext cx="5898852" cy="561975"/>
          </a:xfrm>
          <a:prstGeom prst="rect">
            <a:avLst/>
          </a:prstGeom>
        </p:spPr>
        <p:txBody>
          <a:bodyPr/>
          <a:lstStyle/>
          <a:p>
            <a:r>
              <a:t>Recommendations</a:t>
            </a:r>
          </a:p>
        </p:txBody>
      </p:sp>
      <p:sp>
        <p:nvSpPr>
          <p:cNvPr id="240" name="Inhaltsplatzhalter 2"/>
          <p:cNvSpPr txBox="1">
            <a:spLocks noGrp="1"/>
          </p:cNvSpPr>
          <p:nvPr>
            <p:ph type="body" idx="1"/>
          </p:nvPr>
        </p:nvSpPr>
        <p:spPr>
          <a:xfrm>
            <a:off x="392113" y="1198562"/>
            <a:ext cx="8356601" cy="4894263"/>
          </a:xfrm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rPr dirty="0"/>
              <a:t>Construction of Battery Storage Facilities as soon as possible</a:t>
            </a:r>
          </a:p>
          <a:p>
            <a:pPr>
              <a:buBlip>
                <a:blip r:embed="rId2"/>
              </a:buBlip>
            </a:pPr>
            <a:r>
              <a:rPr dirty="0"/>
              <a:t>Best </a:t>
            </a:r>
            <a:r>
              <a:rPr i="1" dirty="0"/>
              <a:t>current</a:t>
            </a:r>
            <a:r>
              <a:rPr dirty="0"/>
              <a:t> solution</a:t>
            </a:r>
          </a:p>
          <a:p>
            <a:pPr>
              <a:buBlip>
                <a:blip r:embed="rId2"/>
              </a:buBlip>
            </a:pPr>
            <a:r>
              <a:rPr dirty="0"/>
              <a:t>Rapid developments in</a:t>
            </a:r>
            <a:r>
              <a:rPr lang="de-DE" dirty="0"/>
              <a:t> Hydrogen </a:t>
            </a:r>
            <a:r>
              <a:rPr lang="de-DE" dirty="0" err="1"/>
              <a:t>usage</a:t>
            </a:r>
            <a:r>
              <a:rPr lang="de-DE" dirty="0"/>
              <a:t> and </a:t>
            </a:r>
            <a:r>
              <a:rPr lang="de-DE" dirty="0" err="1"/>
              <a:t>infratructure</a:t>
            </a:r>
            <a:r>
              <a:rPr dirty="0"/>
              <a:t> could substitute Batteries in the future</a:t>
            </a:r>
          </a:p>
        </p:txBody>
      </p:sp>
      <p:pic>
        <p:nvPicPr>
          <p:cNvPr id="241" name="Grafik 3" descr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586" y="186422"/>
            <a:ext cx="866429" cy="724514"/>
          </a:xfrm>
          <a:prstGeom prst="rect">
            <a:avLst/>
          </a:prstGeom>
          <a:ln w="12700">
            <a:miter lim="400000"/>
          </a:ln>
        </p:spPr>
      </p:pic>
      <p:sp>
        <p:nvSpPr>
          <p:cNvPr id="242" name="Foliennummernplatzhalter 5"/>
          <p:cNvSpPr txBox="1">
            <a:spLocks noGrp="1"/>
          </p:cNvSpPr>
          <p:nvPr>
            <p:ph type="sldNum" sz="quarter" idx="2"/>
          </p:nvPr>
        </p:nvSpPr>
        <p:spPr>
          <a:xfrm>
            <a:off x="8241694" y="6406785"/>
            <a:ext cx="273656" cy="26425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18</a:t>
            </a:fld>
            <a:endParaRPr/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Fußzeilenplatzhalter 6"/>
          <p:cNvSpPr txBox="1"/>
          <p:nvPr/>
        </p:nvSpPr>
        <p:spPr>
          <a:xfrm>
            <a:off x="411741" y="6357572"/>
            <a:ext cx="2994662" cy="442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r>
              <a:t>Rocket Science // Moritz, Kai, Annabelle, Lennart, Christian</a:t>
            </a:r>
          </a:p>
        </p:txBody>
      </p:sp>
      <p:sp>
        <p:nvSpPr>
          <p:cNvPr id="116" name="Inhaltsplatzhalter 2"/>
          <p:cNvSpPr txBox="1"/>
          <p:nvPr/>
        </p:nvSpPr>
        <p:spPr>
          <a:xfrm>
            <a:off x="586192" y="1174460"/>
            <a:ext cx="8356601" cy="42043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marL="342900" indent="-342900">
              <a:spcBef>
                <a:spcPts val="500"/>
              </a:spcBef>
              <a:buSzPct val="70000"/>
              <a:buBlip>
                <a:blip r:embed="rId2"/>
              </a:buBlip>
              <a:defRPr sz="2400"/>
            </a:pPr>
            <a:endParaRPr/>
          </a:p>
          <a:p>
            <a:pPr marL="342900" indent="-342900">
              <a:spcBef>
                <a:spcPts val="500"/>
              </a:spcBef>
              <a:buSzPct val="70000"/>
              <a:buBlip>
                <a:blip r:embed="rId2"/>
              </a:buBlip>
              <a:defRPr sz="2400"/>
            </a:pPr>
            <a:endParaRPr/>
          </a:p>
          <a:p>
            <a:pPr marL="342900" indent="-342900">
              <a:spcBef>
                <a:spcPts val="500"/>
              </a:spcBef>
              <a:buSzPct val="70000"/>
              <a:buBlip>
                <a:blip r:embed="rId2"/>
              </a:buBlip>
              <a:defRPr sz="2400"/>
            </a:pPr>
            <a:endParaRPr/>
          </a:p>
          <a:p>
            <a:pPr>
              <a:spcBef>
                <a:spcPts val="500"/>
              </a:spcBef>
              <a:defRPr sz="2400"/>
            </a:pPr>
            <a:endParaRPr/>
          </a:p>
          <a:p>
            <a:pPr marL="342900" indent="-342900">
              <a:spcBef>
                <a:spcPts val="500"/>
              </a:spcBef>
              <a:buSzPct val="70000"/>
              <a:buBlip>
                <a:blip r:embed="rId2"/>
              </a:buBlip>
              <a:defRPr sz="2400"/>
            </a:pPr>
            <a:endParaRPr/>
          </a:p>
          <a:p>
            <a:pPr marL="342900" indent="-342900">
              <a:spcBef>
                <a:spcPts val="500"/>
              </a:spcBef>
              <a:buSzPct val="70000"/>
              <a:buBlip>
                <a:blip r:embed="rId2"/>
              </a:buBlip>
              <a:defRPr sz="2400"/>
            </a:pPr>
            <a:endParaRPr/>
          </a:p>
          <a:p>
            <a:pPr marL="342900" indent="-342900">
              <a:spcBef>
                <a:spcPts val="500"/>
              </a:spcBef>
              <a:buSzPct val="70000"/>
              <a:buBlip>
                <a:blip r:embed="rId2"/>
              </a:buBlip>
              <a:defRPr sz="2400"/>
            </a:pPr>
            <a:endParaRPr/>
          </a:p>
          <a:p>
            <a:pPr>
              <a:spcBef>
                <a:spcPts val="500"/>
              </a:spcBef>
              <a:defRPr sz="2400"/>
            </a:pPr>
            <a:endParaRPr/>
          </a:p>
          <a:p>
            <a:pPr marL="342900" indent="-342900">
              <a:spcBef>
                <a:spcPts val="500"/>
              </a:spcBef>
              <a:buSzPct val="70000"/>
              <a:buBlip>
                <a:blip r:embed="rId2"/>
              </a:buBlip>
              <a:defRPr sz="2400"/>
            </a:pPr>
            <a:r>
              <a:t>Power production is inconsistent</a:t>
            </a:r>
          </a:p>
          <a:p>
            <a:pPr marL="342900" indent="-342900">
              <a:spcBef>
                <a:spcPts val="500"/>
              </a:spcBef>
              <a:buSzPct val="70000"/>
              <a:buBlip>
                <a:blip r:embed="rId2"/>
              </a:buBlip>
              <a:defRPr sz="2400"/>
            </a:pPr>
            <a:r>
              <a:t>Excess energy is generated</a:t>
            </a:r>
          </a:p>
        </p:txBody>
      </p:sp>
      <p:sp>
        <p:nvSpPr>
          <p:cNvPr id="117" name="Titel 3"/>
          <p:cNvSpPr txBox="1">
            <a:spLocks noGrp="1"/>
          </p:cNvSpPr>
          <p:nvPr>
            <p:ph type="title"/>
          </p:nvPr>
        </p:nvSpPr>
        <p:spPr>
          <a:xfrm>
            <a:off x="1403648" y="333375"/>
            <a:ext cx="5898852" cy="561975"/>
          </a:xfrm>
          <a:prstGeom prst="rect">
            <a:avLst/>
          </a:prstGeom>
        </p:spPr>
        <p:txBody>
          <a:bodyPr/>
          <a:lstStyle/>
          <a:p>
            <a:r>
              <a:t>Problem</a:t>
            </a:r>
          </a:p>
        </p:txBody>
      </p:sp>
      <p:sp>
        <p:nvSpPr>
          <p:cNvPr id="118" name="Inhaltsplatzhalter 4"/>
          <p:cNvSpPr txBox="1">
            <a:spLocks noGrp="1"/>
          </p:cNvSpPr>
          <p:nvPr>
            <p:ph type="body" idx="1"/>
          </p:nvPr>
        </p:nvSpPr>
        <p:spPr>
          <a:xfrm>
            <a:off x="392113" y="1198562"/>
            <a:ext cx="8356601" cy="4894263"/>
          </a:xfrm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endParaRPr/>
          </a:p>
        </p:txBody>
      </p:sp>
      <p:pic>
        <p:nvPicPr>
          <p:cNvPr id="119" name="Grafik 5" descr="Grafik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586" y="186422"/>
            <a:ext cx="866429" cy="724514"/>
          </a:xfrm>
          <a:prstGeom prst="rect">
            <a:avLst/>
          </a:prstGeom>
          <a:ln w="12700">
            <a:miter lim="400000"/>
          </a:ln>
        </p:spPr>
      </p:pic>
      <p:sp>
        <p:nvSpPr>
          <p:cNvPr id="120" name="Foliennummernplatzhalter 7"/>
          <p:cNvSpPr txBox="1">
            <a:spLocks noGrp="1"/>
          </p:cNvSpPr>
          <p:nvPr>
            <p:ph type="sldNum" sz="quarter" idx="2"/>
          </p:nvPr>
        </p:nvSpPr>
        <p:spPr>
          <a:xfrm>
            <a:off x="8326452" y="6406785"/>
            <a:ext cx="188899" cy="26425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</a:t>
            </a:fld>
            <a:endParaRPr/>
          </a:p>
        </p:txBody>
      </p:sp>
      <p:pic>
        <p:nvPicPr>
          <p:cNvPr id="121" name="Grafik 1" descr="Grafik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788" y="1195097"/>
            <a:ext cx="7371854" cy="2843894"/>
          </a:xfrm>
          <a:prstGeom prst="rect">
            <a:avLst/>
          </a:prstGeom>
          <a:ln w="12700">
            <a:miter lim="400000"/>
          </a:ln>
        </p:spPr>
      </p:pic>
      <p:sp>
        <p:nvSpPr>
          <p:cNvPr id="122" name="Textfeld 2"/>
          <p:cNvSpPr txBox="1"/>
          <p:nvPr/>
        </p:nvSpPr>
        <p:spPr>
          <a:xfrm>
            <a:off x="947965" y="6018977"/>
            <a:ext cx="7280414" cy="239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/>
            </a:lvl1pPr>
          </a:lstStyle>
          <a:p>
            <a:r>
              <a:t>Source: https://www.energy-charts.de/power.htm?source=wind-onshore&amp;year=2020&amp;week=3</a:t>
            </a:r>
          </a:p>
        </p:txBody>
      </p:sp>
      <p:sp>
        <p:nvSpPr>
          <p:cNvPr id="123" name="Textfeld 9"/>
          <p:cNvSpPr txBox="1"/>
          <p:nvPr/>
        </p:nvSpPr>
        <p:spPr>
          <a:xfrm>
            <a:off x="956845" y="4237265"/>
            <a:ext cx="7271534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r>
              <a:t>Figure 1: Peaks and lows of onshore wind power plants in Germany</a:t>
            </a:r>
          </a:p>
        </p:txBody>
      </p:sp>
      <p:sp>
        <p:nvSpPr>
          <p:cNvPr id="124" name="Textfeld 10"/>
          <p:cNvSpPr txBox="1"/>
          <p:nvPr/>
        </p:nvSpPr>
        <p:spPr>
          <a:xfrm rot="16200000">
            <a:off x="-26932" y="2158517"/>
            <a:ext cx="1490505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200"/>
            </a:lvl1pPr>
          </a:lstStyle>
          <a:p>
            <a:r>
              <a:t>Power (MWh)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Fußzeilenplatzhalter 3"/>
          <p:cNvSpPr txBox="1"/>
          <p:nvPr/>
        </p:nvSpPr>
        <p:spPr>
          <a:xfrm>
            <a:off x="411741" y="6357572"/>
            <a:ext cx="2994662" cy="442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r>
              <a:t>Rocket Science // Moritz, Kai, Annabelle, Lennart, Christian</a:t>
            </a:r>
          </a:p>
        </p:txBody>
      </p:sp>
      <p:sp>
        <p:nvSpPr>
          <p:cNvPr id="127" name="Inhaltsplatzhalter 2"/>
          <p:cNvSpPr txBox="1">
            <a:spLocks noGrp="1"/>
          </p:cNvSpPr>
          <p:nvPr>
            <p:ph type="body" idx="1"/>
          </p:nvPr>
        </p:nvSpPr>
        <p:spPr>
          <a:xfrm>
            <a:off x="392113" y="1198562"/>
            <a:ext cx="8356601" cy="4894263"/>
          </a:xfrm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endParaRPr/>
          </a:p>
          <a:p>
            <a:pPr>
              <a:buBlip>
                <a:blip r:embed="rId2"/>
              </a:buBlip>
            </a:pPr>
            <a:endParaRPr/>
          </a:p>
          <a:p>
            <a:pPr>
              <a:buBlip>
                <a:blip r:embed="rId2"/>
              </a:buBlip>
            </a:pPr>
            <a:endParaRPr/>
          </a:p>
          <a:p>
            <a:pPr>
              <a:buBlip>
                <a:blip r:embed="rId2"/>
              </a:buBlip>
            </a:pPr>
            <a:endParaRPr/>
          </a:p>
          <a:p>
            <a:pPr marL="0" indent="0">
              <a:buSzTx/>
              <a:buNone/>
            </a:pPr>
            <a:endParaRPr/>
          </a:p>
          <a:p>
            <a:pPr>
              <a:buBlip>
                <a:blip r:embed="rId2"/>
              </a:buBlip>
            </a:pPr>
            <a:endParaRPr/>
          </a:p>
          <a:p>
            <a:pPr>
              <a:buBlip>
                <a:blip r:embed="rId2"/>
              </a:buBlip>
            </a:pPr>
            <a:endParaRPr/>
          </a:p>
          <a:p>
            <a:pPr marL="0" indent="0">
              <a:buSzTx/>
              <a:buNone/>
            </a:pPr>
            <a:endParaRPr/>
          </a:p>
          <a:p>
            <a:pPr marL="0" indent="0" algn="ctr">
              <a:buSzTx/>
              <a:buNone/>
            </a:pPr>
            <a:endParaRPr/>
          </a:p>
          <a:p>
            <a:pPr marL="0" indent="0" algn="ctr">
              <a:buSzTx/>
              <a:buNone/>
            </a:pPr>
            <a:r>
              <a:t>Possible solution?</a:t>
            </a:r>
          </a:p>
          <a:p>
            <a:pPr marL="0" indent="0" algn="ctr">
              <a:buSzTx/>
              <a:buNone/>
            </a:pPr>
            <a:r>
              <a:t>Which system fits best?</a:t>
            </a:r>
          </a:p>
        </p:txBody>
      </p:sp>
      <p:sp>
        <p:nvSpPr>
          <p:cNvPr id="128" name="Titel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Energy storage systems</a:t>
            </a:r>
          </a:p>
        </p:txBody>
      </p:sp>
      <p:sp>
        <p:nvSpPr>
          <p:cNvPr id="129" name="Foliennummernplatzhalter 4"/>
          <p:cNvSpPr txBox="1">
            <a:spLocks noGrp="1"/>
          </p:cNvSpPr>
          <p:nvPr>
            <p:ph type="sldNum" sz="quarter" idx="2"/>
          </p:nvPr>
        </p:nvSpPr>
        <p:spPr>
          <a:xfrm>
            <a:off x="8326452" y="6406785"/>
            <a:ext cx="188899" cy="26425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</a:t>
            </a:fld>
            <a:endParaRPr/>
          </a:p>
        </p:txBody>
      </p:sp>
      <p:grpSp>
        <p:nvGrpSpPr>
          <p:cNvPr id="132" name="Ellipse 6"/>
          <p:cNvGrpSpPr/>
          <p:nvPr/>
        </p:nvGrpSpPr>
        <p:grpSpPr>
          <a:xfrm>
            <a:off x="3555200" y="2811394"/>
            <a:ext cx="2030424" cy="1475254"/>
            <a:chOff x="0" y="-1"/>
            <a:chExt cx="2030422" cy="1475252"/>
          </a:xfrm>
        </p:grpSpPr>
        <p:sp>
          <p:nvSpPr>
            <p:cNvPr id="130" name="Oval"/>
            <p:cNvSpPr/>
            <p:nvPr/>
          </p:nvSpPr>
          <p:spPr>
            <a:xfrm>
              <a:off x="0" y="-1"/>
              <a:ext cx="2030422" cy="1475252"/>
            </a:xfrm>
            <a:prstGeom prst="ellipse">
              <a:avLst/>
            </a:prstGeom>
            <a:solidFill>
              <a:schemeClr val="accent1"/>
            </a:solidFill>
            <a:ln w="25400" cap="flat">
              <a:solidFill>
                <a:srgbClr val="006D5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800" b="1">
                  <a:solidFill>
                    <a:schemeClr val="accent3">
                      <a:lumOff val="44000"/>
                    </a:schemeClr>
                  </a:solidFill>
                </a:defRPr>
              </a:pPr>
              <a:endParaRPr/>
            </a:p>
          </p:txBody>
        </p:sp>
        <p:sp>
          <p:nvSpPr>
            <p:cNvPr id="131" name="Excess energy"/>
            <p:cNvSpPr txBox="1"/>
            <p:nvPr/>
          </p:nvSpPr>
          <p:spPr>
            <a:xfrm>
              <a:off x="343067" y="291321"/>
              <a:ext cx="1344287" cy="8926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800" b="1">
                  <a:solidFill>
                    <a:schemeClr val="accent3">
                      <a:lumOff val="44000"/>
                    </a:schemeClr>
                  </a:solidFill>
                </a:defRPr>
              </a:lvl1pPr>
            </a:lstStyle>
            <a:p>
              <a:r>
                <a:t>Excess energy</a:t>
              </a:r>
            </a:p>
          </p:txBody>
        </p:sp>
      </p:grpSp>
      <p:sp>
        <p:nvSpPr>
          <p:cNvPr id="133" name="Gerade Verbindung mit Pfeil 8"/>
          <p:cNvSpPr/>
          <p:nvPr/>
        </p:nvSpPr>
        <p:spPr>
          <a:xfrm flipH="1" flipV="1">
            <a:off x="2702523" y="2465857"/>
            <a:ext cx="955394" cy="723223"/>
          </a:xfrm>
          <a:prstGeom prst="line">
            <a:avLst/>
          </a:prstGeom>
          <a:ln>
            <a:solidFill>
              <a:srgbClr val="00937F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136" name="Ellipse 9"/>
          <p:cNvGrpSpPr/>
          <p:nvPr/>
        </p:nvGrpSpPr>
        <p:grpSpPr>
          <a:xfrm>
            <a:off x="1441044" y="1482452"/>
            <a:ext cx="1477917" cy="1152132"/>
            <a:chOff x="-1" y="-1"/>
            <a:chExt cx="1477916" cy="1152130"/>
          </a:xfrm>
        </p:grpSpPr>
        <p:sp>
          <p:nvSpPr>
            <p:cNvPr id="134" name="Oval"/>
            <p:cNvSpPr/>
            <p:nvPr/>
          </p:nvSpPr>
          <p:spPr>
            <a:xfrm>
              <a:off x="-1" y="-1"/>
              <a:ext cx="1477916" cy="1152130"/>
            </a:xfrm>
            <a:prstGeom prst="ellipse">
              <a:avLst/>
            </a:prstGeom>
            <a:solidFill>
              <a:schemeClr val="accent1"/>
            </a:solidFill>
            <a:ln w="25400" cap="flat">
              <a:solidFill>
                <a:srgbClr val="006D5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chemeClr val="accent3">
                      <a:lumOff val="44000"/>
                    </a:schemeClr>
                  </a:solidFill>
                </a:defRPr>
              </a:pPr>
              <a:endParaRPr/>
            </a:p>
          </p:txBody>
        </p:sp>
        <p:sp>
          <p:nvSpPr>
            <p:cNvPr id="135" name="Power-to-Gas"/>
            <p:cNvSpPr txBox="1"/>
            <p:nvPr/>
          </p:nvSpPr>
          <p:spPr>
            <a:xfrm>
              <a:off x="262155" y="267383"/>
              <a:ext cx="953604" cy="6173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b="1">
                  <a:solidFill>
                    <a:schemeClr val="accent3">
                      <a:lumOff val="44000"/>
                    </a:schemeClr>
                  </a:solidFill>
                </a:defRPr>
              </a:lvl1pPr>
            </a:lstStyle>
            <a:p>
              <a:r>
                <a:t>Power-to-Gas</a:t>
              </a:r>
            </a:p>
          </p:txBody>
        </p:sp>
      </p:grpSp>
      <p:grpSp>
        <p:nvGrpSpPr>
          <p:cNvPr id="139" name="Ellipse 16"/>
          <p:cNvGrpSpPr/>
          <p:nvPr/>
        </p:nvGrpSpPr>
        <p:grpSpPr>
          <a:xfrm>
            <a:off x="3830303" y="1198561"/>
            <a:ext cx="1477917" cy="1152131"/>
            <a:chOff x="-1" y="-1"/>
            <a:chExt cx="1477916" cy="1152130"/>
          </a:xfrm>
        </p:grpSpPr>
        <p:sp>
          <p:nvSpPr>
            <p:cNvPr id="137" name="Oval"/>
            <p:cNvSpPr/>
            <p:nvPr/>
          </p:nvSpPr>
          <p:spPr>
            <a:xfrm>
              <a:off x="-1" y="-1"/>
              <a:ext cx="1477916" cy="1152130"/>
            </a:xfrm>
            <a:prstGeom prst="ellipse">
              <a:avLst/>
            </a:prstGeom>
            <a:solidFill>
              <a:schemeClr val="accent1"/>
            </a:solidFill>
            <a:ln w="25400" cap="flat">
              <a:solidFill>
                <a:srgbClr val="006D5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b="1">
                  <a:solidFill>
                    <a:schemeClr val="accent3">
                      <a:lumOff val="44000"/>
                    </a:schemeClr>
                  </a:solidFill>
                </a:defRPr>
              </a:pPr>
              <a:endParaRPr/>
            </a:p>
          </p:txBody>
        </p:sp>
        <p:sp>
          <p:nvSpPr>
            <p:cNvPr id="138" name="Vehicle to grid"/>
            <p:cNvSpPr txBox="1"/>
            <p:nvPr/>
          </p:nvSpPr>
          <p:spPr>
            <a:xfrm>
              <a:off x="262155" y="267383"/>
              <a:ext cx="953604" cy="6173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b="1">
                  <a:solidFill>
                    <a:schemeClr val="accent3">
                      <a:lumOff val="44000"/>
                    </a:schemeClr>
                  </a:solidFill>
                </a:defRPr>
              </a:lvl1pPr>
            </a:lstStyle>
            <a:p>
              <a:r>
                <a:t>Vehicle to grid</a:t>
              </a:r>
            </a:p>
          </p:txBody>
        </p:sp>
      </p:grpSp>
      <p:grpSp>
        <p:nvGrpSpPr>
          <p:cNvPr id="142" name="Ellipse 17"/>
          <p:cNvGrpSpPr/>
          <p:nvPr/>
        </p:nvGrpSpPr>
        <p:grpSpPr>
          <a:xfrm>
            <a:off x="6230789" y="1635534"/>
            <a:ext cx="1477918" cy="1152131"/>
            <a:chOff x="-1" y="-1"/>
            <a:chExt cx="1477916" cy="1152130"/>
          </a:xfrm>
        </p:grpSpPr>
        <p:sp>
          <p:nvSpPr>
            <p:cNvPr id="140" name="Oval"/>
            <p:cNvSpPr/>
            <p:nvPr/>
          </p:nvSpPr>
          <p:spPr>
            <a:xfrm>
              <a:off x="-1" y="-1"/>
              <a:ext cx="1477916" cy="1152130"/>
            </a:xfrm>
            <a:prstGeom prst="ellipse">
              <a:avLst/>
            </a:prstGeom>
            <a:solidFill>
              <a:schemeClr val="accent1"/>
            </a:solidFill>
            <a:ln w="25400" cap="flat">
              <a:solidFill>
                <a:srgbClr val="006D5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b="1">
                  <a:solidFill>
                    <a:schemeClr val="accent3">
                      <a:lumOff val="44000"/>
                    </a:schemeClr>
                  </a:solidFill>
                </a:defRPr>
              </a:pPr>
              <a:endParaRPr/>
            </a:p>
          </p:txBody>
        </p:sp>
        <p:sp>
          <p:nvSpPr>
            <p:cNvPr id="141" name="Hydrogen"/>
            <p:cNvSpPr txBox="1"/>
            <p:nvPr/>
          </p:nvSpPr>
          <p:spPr>
            <a:xfrm>
              <a:off x="262155" y="267383"/>
              <a:ext cx="953604" cy="6173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b="1">
                  <a:solidFill>
                    <a:schemeClr val="accent3">
                      <a:lumOff val="44000"/>
                    </a:schemeClr>
                  </a:solidFill>
                </a:defRPr>
              </a:lvl1pPr>
            </a:lstStyle>
            <a:p>
              <a:r>
                <a:t>Hydrogen</a:t>
              </a:r>
            </a:p>
          </p:txBody>
        </p:sp>
      </p:grpSp>
      <p:grpSp>
        <p:nvGrpSpPr>
          <p:cNvPr id="145" name="Ellipse 19"/>
          <p:cNvGrpSpPr/>
          <p:nvPr/>
        </p:nvGrpSpPr>
        <p:grpSpPr>
          <a:xfrm>
            <a:off x="1441044" y="3590100"/>
            <a:ext cx="1477917" cy="1152131"/>
            <a:chOff x="-1" y="-1"/>
            <a:chExt cx="1477916" cy="1152130"/>
          </a:xfrm>
        </p:grpSpPr>
        <p:sp>
          <p:nvSpPr>
            <p:cNvPr id="143" name="Oval"/>
            <p:cNvSpPr/>
            <p:nvPr/>
          </p:nvSpPr>
          <p:spPr>
            <a:xfrm>
              <a:off x="-1" y="-1"/>
              <a:ext cx="1477916" cy="1152130"/>
            </a:xfrm>
            <a:prstGeom prst="ellipse">
              <a:avLst/>
            </a:prstGeom>
            <a:solidFill>
              <a:schemeClr val="accent1"/>
            </a:solidFill>
            <a:ln w="25400" cap="flat">
              <a:solidFill>
                <a:srgbClr val="006D5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b="1">
                  <a:solidFill>
                    <a:schemeClr val="accent3">
                      <a:lumOff val="44000"/>
                    </a:schemeClr>
                  </a:solidFill>
                </a:defRPr>
              </a:pPr>
              <a:endParaRPr/>
            </a:p>
          </p:txBody>
        </p:sp>
        <p:sp>
          <p:nvSpPr>
            <p:cNvPr id="144" name="Battery storage system"/>
            <p:cNvSpPr txBox="1"/>
            <p:nvPr/>
          </p:nvSpPr>
          <p:spPr>
            <a:xfrm>
              <a:off x="262155" y="134033"/>
              <a:ext cx="953604" cy="8840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b="1">
                  <a:solidFill>
                    <a:schemeClr val="accent3">
                      <a:lumOff val="44000"/>
                    </a:schemeClr>
                  </a:solidFill>
                </a:defRPr>
              </a:lvl1pPr>
            </a:lstStyle>
            <a:p>
              <a:r>
                <a:t>Battery storage system</a:t>
              </a:r>
            </a:p>
          </p:txBody>
        </p:sp>
      </p:grpSp>
      <p:sp>
        <p:nvSpPr>
          <p:cNvPr id="146" name="Gerade Verbindung mit Pfeil 21"/>
          <p:cNvSpPr/>
          <p:nvPr/>
        </p:nvSpPr>
        <p:spPr>
          <a:xfrm flipH="1">
            <a:off x="2918958" y="3830560"/>
            <a:ext cx="717863" cy="335606"/>
          </a:xfrm>
          <a:prstGeom prst="line">
            <a:avLst/>
          </a:prstGeom>
          <a:ln>
            <a:solidFill>
              <a:srgbClr val="00937F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53" name="Gerade Verbindung mit Pfeil 23"/>
          <p:cNvSpPr/>
          <p:nvPr/>
        </p:nvSpPr>
        <p:spPr>
          <a:xfrm>
            <a:off x="4569643" y="2363391"/>
            <a:ext cx="283" cy="4353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ln>
            <a:solidFill>
              <a:srgbClr val="00937F"/>
            </a:solidFill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148" name="Gerade Verbindung mit Pfeil 25"/>
          <p:cNvSpPr/>
          <p:nvPr/>
        </p:nvSpPr>
        <p:spPr>
          <a:xfrm flipV="1">
            <a:off x="5486086" y="2618937"/>
            <a:ext cx="961141" cy="570143"/>
          </a:xfrm>
          <a:prstGeom prst="line">
            <a:avLst/>
          </a:prstGeom>
          <a:ln>
            <a:solidFill>
              <a:srgbClr val="00937F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49" name="Gerade Verbindung mit Pfeil 27"/>
          <p:cNvSpPr/>
          <p:nvPr/>
        </p:nvSpPr>
        <p:spPr>
          <a:xfrm>
            <a:off x="5308217" y="3933055"/>
            <a:ext cx="853278" cy="387301"/>
          </a:xfrm>
          <a:prstGeom prst="line">
            <a:avLst/>
          </a:prstGeom>
          <a:ln>
            <a:solidFill>
              <a:srgbClr val="00937F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152" name="Ellipse 18"/>
          <p:cNvGrpSpPr/>
          <p:nvPr/>
        </p:nvGrpSpPr>
        <p:grpSpPr>
          <a:xfrm>
            <a:off x="6161493" y="3667080"/>
            <a:ext cx="1616507" cy="1306552"/>
            <a:chOff x="-1" y="0"/>
            <a:chExt cx="1616506" cy="1306550"/>
          </a:xfrm>
        </p:grpSpPr>
        <p:sp>
          <p:nvSpPr>
            <p:cNvPr id="150" name="Oval"/>
            <p:cNvSpPr/>
            <p:nvPr/>
          </p:nvSpPr>
          <p:spPr>
            <a:xfrm>
              <a:off x="-1" y="0"/>
              <a:ext cx="1616506" cy="1306550"/>
            </a:xfrm>
            <a:prstGeom prst="ellipse">
              <a:avLst/>
            </a:prstGeom>
            <a:solidFill>
              <a:schemeClr val="accent1"/>
            </a:solidFill>
            <a:ln w="25400" cap="flat">
              <a:solidFill>
                <a:srgbClr val="006D5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b="1">
                  <a:solidFill>
                    <a:schemeClr val="accent3">
                      <a:lumOff val="44000"/>
                    </a:schemeClr>
                  </a:solidFill>
                </a:defRPr>
              </a:pPr>
              <a:endParaRPr/>
            </a:p>
          </p:txBody>
        </p:sp>
        <p:sp>
          <p:nvSpPr>
            <p:cNvPr id="151" name="Pumped storage hydropower"/>
            <p:cNvSpPr txBox="1"/>
            <p:nvPr/>
          </p:nvSpPr>
          <p:spPr>
            <a:xfrm>
              <a:off x="282451" y="77893"/>
              <a:ext cx="1051602" cy="11507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b="1">
                  <a:solidFill>
                    <a:schemeClr val="accent3">
                      <a:lumOff val="44000"/>
                    </a:schemeClr>
                  </a:solidFill>
                </a:defRPr>
              </a:lvl1pPr>
            </a:lstStyle>
            <a:p>
              <a:r>
                <a:t>Pumped storage hydropower</a:t>
              </a:r>
            </a:p>
          </p:txBody>
        </p:sp>
      </p:grp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A2A302-2BD7-45F4-BCA9-52997D80F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Framework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A870EE4-436B-408F-A131-97C5FAC6BA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2113" y="1198562"/>
            <a:ext cx="8356601" cy="4894264"/>
          </a:xfrm>
        </p:spPr>
        <p:txBody>
          <a:bodyPr/>
          <a:lstStyle/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graphicFrame>
        <p:nvGraphicFramePr>
          <p:cNvPr id="6" name="Diagramm 5">
            <a:extLst>
              <a:ext uri="{FF2B5EF4-FFF2-40B4-BE49-F238E27FC236}">
                <a16:creationId xmlns:a16="http://schemas.microsoft.com/office/drawing/2014/main" id="{30638AA0-6E24-4EF0-82EC-10AEE783381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52215907"/>
              </p:ext>
            </p:extLst>
          </p:nvPr>
        </p:nvGraphicFramePr>
        <p:xfrm>
          <a:off x="1524000" y="13970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52782BD-D183-413D-A460-A13806C4FBB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70222448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Fußzeilenplatzhalter 4"/>
          <p:cNvSpPr txBox="1"/>
          <p:nvPr/>
        </p:nvSpPr>
        <p:spPr>
          <a:xfrm>
            <a:off x="411741" y="6357572"/>
            <a:ext cx="2994662" cy="442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r>
              <a:t>Rocket Science // Moritz, Kai, Annabelle, Lennart, Christian</a:t>
            </a:r>
          </a:p>
        </p:txBody>
      </p:sp>
      <p:sp>
        <p:nvSpPr>
          <p:cNvPr id="156" name="Titel 1"/>
          <p:cNvSpPr txBox="1">
            <a:spLocks noGrp="1"/>
          </p:cNvSpPr>
          <p:nvPr>
            <p:ph type="title"/>
          </p:nvPr>
        </p:nvSpPr>
        <p:spPr>
          <a:xfrm>
            <a:off x="1403648" y="333375"/>
            <a:ext cx="5898852" cy="561975"/>
          </a:xfrm>
          <a:prstGeom prst="rect">
            <a:avLst/>
          </a:prstGeom>
        </p:spPr>
        <p:txBody>
          <a:bodyPr/>
          <a:lstStyle/>
          <a:p>
            <a:r>
              <a:t>Vehicle to grid</a:t>
            </a:r>
          </a:p>
        </p:txBody>
      </p:sp>
      <p:pic>
        <p:nvPicPr>
          <p:cNvPr id="157" name="Grafik 3" descr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586" y="186422"/>
            <a:ext cx="866429" cy="724514"/>
          </a:xfrm>
          <a:prstGeom prst="rect">
            <a:avLst/>
          </a:prstGeom>
          <a:ln w="12700">
            <a:miter lim="400000"/>
          </a:ln>
        </p:spPr>
      </p:pic>
      <p:sp>
        <p:nvSpPr>
          <p:cNvPr id="158" name="Foliennummernplatzhalter 5"/>
          <p:cNvSpPr txBox="1">
            <a:spLocks noGrp="1"/>
          </p:cNvSpPr>
          <p:nvPr>
            <p:ph type="sldNum" sz="quarter" idx="2"/>
          </p:nvPr>
        </p:nvSpPr>
        <p:spPr>
          <a:xfrm>
            <a:off x="8326452" y="6406785"/>
            <a:ext cx="188899" cy="26425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5</a:t>
            </a:fld>
            <a:endParaRPr/>
          </a:p>
        </p:txBody>
      </p:sp>
      <p:pic>
        <p:nvPicPr>
          <p:cNvPr id="159" name="Inhaltsplatzhalter 10" descr="Inhaltsplatzhalter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700" y="2664618"/>
            <a:ext cx="6829425" cy="1962151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5779FF4E-0602-4D92-A0C5-638EE5A86871}"/>
              </a:ext>
            </a:extLst>
          </p:cNvPr>
          <p:cNvSpPr txBox="1"/>
          <p:nvPr/>
        </p:nvSpPr>
        <p:spPr>
          <a:xfrm>
            <a:off x="685800" y="4626769"/>
            <a:ext cx="8179481" cy="43088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r>
              <a:rPr lang="de-DE" sz="1100" dirty="0"/>
              <a:t>Source:</a:t>
            </a:r>
          </a:p>
          <a:p>
            <a:r>
              <a:rPr lang="de-DE" sz="1100" dirty="0"/>
              <a:t>https://www.zhaw.ch/de/engineering/institute-zentren/ine/smart-city-leitfaden/uebersicht-anwendungsbeispiele/vehicle-to-grid-v2g/</a:t>
            </a:r>
            <a:endParaRPr kumimoji="0" lang="de-DE" sz="11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D4F1E0-86C2-4806-974B-6960E21459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Vehicle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grid</a:t>
            </a:r>
            <a:endParaRPr lang="en-GB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CDCC534-E8E8-4940-BB74-0EBDEAC283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de-DE" dirty="0"/>
          </a:p>
          <a:p>
            <a:r>
              <a:rPr lang="en-US" dirty="0"/>
              <a:t>Disadvantages</a:t>
            </a:r>
            <a:endParaRPr lang="de-DE" dirty="0"/>
          </a:p>
          <a:p>
            <a:pPr lvl="1"/>
            <a:r>
              <a:rPr lang="en-US" dirty="0"/>
              <a:t>Dependent on the number of available Electric Vehicles</a:t>
            </a:r>
          </a:p>
          <a:p>
            <a:pPr lvl="1"/>
            <a:r>
              <a:rPr lang="de-DE" dirty="0"/>
              <a:t>Very expensive Infrastructure</a:t>
            </a:r>
          </a:p>
          <a:p>
            <a:pPr lvl="1"/>
            <a:r>
              <a:rPr lang="en-US" dirty="0"/>
              <a:t>Not technical feasible at the moment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E33E2B1-9E73-4CA3-9A87-810B86672396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83637075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Fußzeilenplatzhalter 3"/>
          <p:cNvSpPr txBox="1"/>
          <p:nvPr/>
        </p:nvSpPr>
        <p:spPr>
          <a:xfrm>
            <a:off x="411741" y="6357572"/>
            <a:ext cx="2994662" cy="442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r>
              <a:t>Rocket Science // Moritz, Kai, Annabelle, Lennart, Christian</a:t>
            </a:r>
          </a:p>
        </p:txBody>
      </p:sp>
      <p:sp>
        <p:nvSpPr>
          <p:cNvPr id="162" name="Titel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Vehicle to grid</a:t>
            </a:r>
          </a:p>
        </p:txBody>
      </p:sp>
      <p:pic>
        <p:nvPicPr>
          <p:cNvPr id="163" name="Inhaltsplatzhalter 6" descr="Inhaltsplatzhalter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2675" y="4844384"/>
            <a:ext cx="3003359" cy="2013617"/>
          </a:xfrm>
          <a:prstGeom prst="rect">
            <a:avLst/>
          </a:prstGeom>
          <a:ln w="12700">
            <a:miter lim="400000"/>
          </a:ln>
        </p:spPr>
      </p:pic>
      <p:sp>
        <p:nvSpPr>
          <p:cNvPr id="164" name="Foliennummernplatzhalter 4"/>
          <p:cNvSpPr txBox="1">
            <a:spLocks noGrp="1"/>
          </p:cNvSpPr>
          <p:nvPr>
            <p:ph type="sldNum" sz="quarter" idx="2"/>
          </p:nvPr>
        </p:nvSpPr>
        <p:spPr>
          <a:xfrm>
            <a:off x="8326452" y="6406785"/>
            <a:ext cx="188899" cy="26425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6</a:t>
            </a:fld>
            <a:endParaRPr/>
          </a:p>
        </p:txBody>
      </p:sp>
      <p:pic>
        <p:nvPicPr>
          <p:cNvPr id="165" name="Grafik 8" descr="Grafik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9871" y="4847597"/>
            <a:ext cx="1908612" cy="2013617"/>
          </a:xfrm>
          <a:prstGeom prst="rect">
            <a:avLst/>
          </a:prstGeom>
          <a:ln w="12700">
            <a:miter lim="400000"/>
          </a:ln>
        </p:spPr>
      </p:pic>
      <p:pic>
        <p:nvPicPr>
          <p:cNvPr id="166" name="Grafik 10" descr="Grafik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9944" y="1014590"/>
            <a:ext cx="5412643" cy="3710555"/>
          </a:xfrm>
          <a:prstGeom prst="rect">
            <a:avLst/>
          </a:prstGeom>
          <a:ln w="12700">
            <a:miter lim="400000"/>
          </a:ln>
        </p:spPr>
      </p:pic>
      <p:pic>
        <p:nvPicPr>
          <p:cNvPr id="167" name="Grafik 12" descr="Grafik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9840" y="1014590"/>
            <a:ext cx="3367602" cy="3710555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D573B23B-4274-44EF-BF06-2D004D812932}"/>
              </a:ext>
            </a:extLst>
          </p:cNvPr>
          <p:cNvSpPr txBox="1"/>
          <p:nvPr/>
        </p:nvSpPr>
        <p:spPr>
          <a:xfrm>
            <a:off x="506509" y="5843410"/>
            <a:ext cx="2866266" cy="43088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lang="de-DE" sz="1100" dirty="0"/>
              <a:t>Source: https://www.tesla.com/de_DE/supercharger</a:t>
            </a:r>
            <a:endParaRPr kumimoji="0" lang="de-DE" sz="11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D4F1E0-86C2-4806-974B-6960E21459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Vehicle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grid</a:t>
            </a:r>
            <a:endParaRPr lang="en-GB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CDCC534-E8E8-4940-BB74-0EBDEAC283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None/>
            </a:pPr>
            <a:endParaRPr lang="de-DE" dirty="0"/>
          </a:p>
          <a:p>
            <a:r>
              <a:rPr lang="en-US" dirty="0"/>
              <a:t>Advantages </a:t>
            </a:r>
          </a:p>
          <a:p>
            <a:pPr lvl="1"/>
            <a:r>
              <a:rPr lang="en-US" dirty="0"/>
              <a:t>Save System</a:t>
            </a:r>
          </a:p>
          <a:p>
            <a:pPr lvl="1"/>
            <a:r>
              <a:rPr lang="de-DE" dirty="0" err="1"/>
              <a:t>Around</a:t>
            </a:r>
            <a:r>
              <a:rPr lang="de-DE" dirty="0"/>
              <a:t> 70% </a:t>
            </a:r>
            <a:r>
              <a:rPr lang="de-DE" dirty="0" err="1"/>
              <a:t>efficiency</a:t>
            </a:r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EA23DFC-82EB-470F-BFD0-53AFDEB765F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10724709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Fußzeilenplatzhalter 5"/>
          <p:cNvSpPr txBox="1"/>
          <p:nvPr/>
        </p:nvSpPr>
        <p:spPr>
          <a:xfrm>
            <a:off x="411741" y="6357572"/>
            <a:ext cx="2994662" cy="442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r>
              <a:t>Rocket Science // Moritz, Kai, Annabelle, Lennart, Christian</a:t>
            </a:r>
          </a:p>
        </p:txBody>
      </p:sp>
      <p:sp>
        <p:nvSpPr>
          <p:cNvPr id="187" name="Titel 1"/>
          <p:cNvSpPr txBox="1">
            <a:spLocks noGrp="1"/>
          </p:cNvSpPr>
          <p:nvPr>
            <p:ph type="title"/>
          </p:nvPr>
        </p:nvSpPr>
        <p:spPr>
          <a:xfrm>
            <a:off x="1403648" y="333375"/>
            <a:ext cx="5898852" cy="561975"/>
          </a:xfrm>
          <a:prstGeom prst="rect">
            <a:avLst/>
          </a:prstGeom>
        </p:spPr>
        <p:txBody>
          <a:bodyPr/>
          <a:lstStyle/>
          <a:p>
            <a:r>
              <a:rPr dirty="0"/>
              <a:t>Pumped storage hydropower</a:t>
            </a:r>
          </a:p>
        </p:txBody>
      </p:sp>
      <p:pic>
        <p:nvPicPr>
          <p:cNvPr id="188" name="Inhaltsplatzhalter 7" descr="Inhaltsplatzhalter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715" y="1268759"/>
            <a:ext cx="8297396" cy="4753869"/>
          </a:xfrm>
          <a:prstGeom prst="rect">
            <a:avLst/>
          </a:prstGeom>
          <a:ln w="12700">
            <a:miter lim="400000"/>
          </a:ln>
        </p:spPr>
      </p:pic>
      <p:pic>
        <p:nvPicPr>
          <p:cNvPr id="189" name="Grafik 4" descr="Grafi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586" y="186422"/>
            <a:ext cx="866429" cy="724514"/>
          </a:xfrm>
          <a:prstGeom prst="rect">
            <a:avLst/>
          </a:prstGeom>
          <a:ln w="12700">
            <a:miter lim="400000"/>
          </a:ln>
        </p:spPr>
      </p:pic>
      <p:sp>
        <p:nvSpPr>
          <p:cNvPr id="190" name="Foliennummernplatzhalter 6"/>
          <p:cNvSpPr txBox="1">
            <a:spLocks noGrp="1"/>
          </p:cNvSpPr>
          <p:nvPr>
            <p:ph type="sldNum" sz="quarter" idx="2"/>
          </p:nvPr>
        </p:nvSpPr>
        <p:spPr>
          <a:xfrm>
            <a:off x="8326452" y="6406785"/>
            <a:ext cx="188899" cy="26425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8</a:t>
            </a:fld>
            <a:endParaRPr/>
          </a:p>
        </p:txBody>
      </p:sp>
      <p:sp>
        <p:nvSpPr>
          <p:cNvPr id="191" name="Textfeld 2"/>
          <p:cNvSpPr txBox="1"/>
          <p:nvPr/>
        </p:nvSpPr>
        <p:spPr>
          <a:xfrm>
            <a:off x="947965" y="6018977"/>
            <a:ext cx="7280414" cy="239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/>
            </a:lvl1pPr>
          </a:lstStyle>
          <a:p>
            <a:r>
              <a:rPr dirty="0"/>
              <a:t>Source: https://en.wikipedia.org/wiki/Pumped-storage_hydroelectricity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Standarddesign">
  <a:themeElements>
    <a:clrScheme name="Standarddesign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9682"/>
      </a:accent1>
      <a:accent2>
        <a:srgbClr val="4664AA"/>
      </a:accent2>
      <a:accent3>
        <a:srgbClr val="8F8F8F"/>
      </a:accent3>
      <a:accent4>
        <a:srgbClr val="707070"/>
      </a:accent4>
      <a:accent5>
        <a:srgbClr val="AAC9C1"/>
      </a:accent5>
      <a:accent6>
        <a:srgbClr val="3F5A9A"/>
      </a:accent6>
      <a:hlink>
        <a:srgbClr val="0000FF"/>
      </a:hlink>
      <a:folHlink>
        <a:srgbClr val="FF00FF"/>
      </a:folHlink>
    </a:clrScheme>
    <a:fontScheme name="Standarddesign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Standarddesign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>
            <a:lumOff val="44000"/>
          </a:schemeClr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Standarddesign">
  <a:themeElements>
    <a:clrScheme name="Standarddesign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9682"/>
      </a:accent1>
      <a:accent2>
        <a:srgbClr val="4664AA"/>
      </a:accent2>
      <a:accent3>
        <a:srgbClr val="8F8F8F"/>
      </a:accent3>
      <a:accent4>
        <a:srgbClr val="707070"/>
      </a:accent4>
      <a:accent5>
        <a:srgbClr val="AAC9C1"/>
      </a:accent5>
      <a:accent6>
        <a:srgbClr val="3F5A9A"/>
      </a:accent6>
      <a:hlink>
        <a:srgbClr val="0000FF"/>
      </a:hlink>
      <a:folHlink>
        <a:srgbClr val="FF00FF"/>
      </a:folHlink>
    </a:clrScheme>
    <a:fontScheme name="Standarddesign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Standarddesign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>
            <a:lumOff val="44000"/>
          </a:schemeClr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655</Words>
  <Application>Microsoft Office PowerPoint</Application>
  <PresentationFormat>Bildschirmpräsentation (4:3)</PresentationFormat>
  <Paragraphs>190</Paragraphs>
  <Slides>19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19</vt:i4>
      </vt:variant>
    </vt:vector>
  </HeadingPairs>
  <TitlesOfParts>
    <vt:vector size="23" baseType="lpstr">
      <vt:lpstr>Arial</vt:lpstr>
      <vt:lpstr>Calibri</vt:lpstr>
      <vt:lpstr>Wingdings</vt:lpstr>
      <vt:lpstr>Standarddesign</vt:lpstr>
      <vt:lpstr>PowerPoint-Präsentation</vt:lpstr>
      <vt:lpstr>Problem</vt:lpstr>
      <vt:lpstr>Energy storage systems</vt:lpstr>
      <vt:lpstr>Framework</vt:lpstr>
      <vt:lpstr>Vehicle to grid</vt:lpstr>
      <vt:lpstr>Vehicle to grid</vt:lpstr>
      <vt:lpstr>Vehicle to grid</vt:lpstr>
      <vt:lpstr>Vehicle to grid</vt:lpstr>
      <vt:lpstr>Pumped storage hydropower</vt:lpstr>
      <vt:lpstr>Pumped storage hydropower</vt:lpstr>
      <vt:lpstr>Hydrogen as an energy storage system</vt:lpstr>
      <vt:lpstr>Hydrogen as an energy storage system</vt:lpstr>
      <vt:lpstr>Power-to-Gas</vt:lpstr>
      <vt:lpstr>Power-to-Gas</vt:lpstr>
      <vt:lpstr>Batteries</vt:lpstr>
      <vt:lpstr>Vanadium Redox Flow Battery</vt:lpstr>
      <vt:lpstr>Comparison</vt:lpstr>
      <vt:lpstr>Conclusion</vt:lpstr>
      <vt:lpstr>Recommendations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cp:lastModifiedBy>Kai Braungardt</cp:lastModifiedBy>
  <cp:revision>7</cp:revision>
  <dcterms:modified xsi:type="dcterms:W3CDTF">2020-01-28T16:45:02Z</dcterms:modified>
</cp:coreProperties>
</file>